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7594600" cy="9880600"/>
  <p:notesSz cx="7594600" cy="9880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2250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9595" y="3062986"/>
            <a:ext cx="6455410" cy="20749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9190" y="5533136"/>
            <a:ext cx="5316220" cy="2470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1">
                <a:solidFill>
                  <a:schemeClr val="tx1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1">
                <a:solidFill>
                  <a:schemeClr val="tx1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9730" y="2272538"/>
            <a:ext cx="3303651" cy="65211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911219" y="2272538"/>
            <a:ext cx="3303651" cy="65211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10/17/2019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1">
                <a:solidFill>
                  <a:schemeClr val="tx1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10/17/2019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10/17/2019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7263" y="128015"/>
            <a:ext cx="7385304" cy="975055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59408" y="398779"/>
            <a:ext cx="6475782" cy="6362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1">
                <a:solidFill>
                  <a:schemeClr val="tx1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61951" y="2757932"/>
            <a:ext cx="6270697" cy="6609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82164" y="9188958"/>
            <a:ext cx="2430272" cy="494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9730" y="9188958"/>
            <a:ext cx="1746758" cy="494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68112" y="9188958"/>
            <a:ext cx="1746758" cy="494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1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12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83873" y="2419511"/>
            <a:ext cx="87488" cy="2030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35662" y="2417721"/>
            <a:ext cx="460955" cy="2073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87908" y="2417958"/>
            <a:ext cx="846626" cy="20825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222370" y="2417958"/>
            <a:ext cx="226942" cy="20640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370167" y="2416944"/>
            <a:ext cx="1321676" cy="2081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465417" y="2416944"/>
            <a:ext cx="817558" cy="20725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60115" y="3776694"/>
            <a:ext cx="318249" cy="2078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02444" y="3776694"/>
            <a:ext cx="912303" cy="2072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341114" y="3775493"/>
            <a:ext cx="528660" cy="2084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366336" y="3776694"/>
            <a:ext cx="448539" cy="2061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203659" y="4108196"/>
            <a:ext cx="2851150" cy="23083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50" spc="35" dirty="0">
                <a:latin typeface="Arial"/>
                <a:cs typeface="Arial"/>
              </a:rPr>
              <a:t>Whole </a:t>
            </a:r>
            <a:r>
              <a:rPr sz="1150" spc="10" dirty="0">
                <a:latin typeface="Arial"/>
                <a:cs typeface="Arial"/>
              </a:rPr>
              <a:t>School </a:t>
            </a:r>
            <a:r>
              <a:rPr sz="1150" spc="5" dirty="0">
                <a:latin typeface="Arial"/>
                <a:cs typeface="Arial"/>
              </a:rPr>
              <a:t>Transition </a:t>
            </a:r>
            <a:r>
              <a:rPr sz="1200" spc="-70" dirty="0">
                <a:latin typeface="Arial"/>
                <a:cs typeface="Arial"/>
              </a:rPr>
              <a:t>– </a:t>
            </a:r>
            <a:r>
              <a:rPr sz="1200" spc="-15" dirty="0">
                <a:latin typeface="Arial"/>
                <a:cs typeface="Arial"/>
              </a:rPr>
              <a:t>Week </a:t>
            </a:r>
            <a:r>
              <a:rPr sz="1200" spc="-45" dirty="0">
                <a:latin typeface="Arial"/>
                <a:cs typeface="Arial"/>
              </a:rPr>
              <a:t>2 </a:t>
            </a:r>
            <a:r>
              <a:rPr sz="1200" spc="-70" dirty="0">
                <a:latin typeface="Arial"/>
                <a:cs typeface="Arial"/>
              </a:rPr>
              <a:t>– </a:t>
            </a:r>
            <a:r>
              <a:rPr sz="1200" spc="-15" dirty="0">
                <a:latin typeface="Arial"/>
                <a:cs typeface="Arial"/>
              </a:rPr>
              <a:t>Week  </a:t>
            </a:r>
            <a:r>
              <a:rPr sz="1200" spc="-45" dirty="0" smtClean="0">
                <a:latin typeface="Arial"/>
                <a:cs typeface="Arial"/>
              </a:rPr>
              <a:t>7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150" spc="-45" dirty="0">
                <a:latin typeface="Arial"/>
                <a:cs typeface="Arial"/>
              </a:rPr>
              <a:t>Year </a:t>
            </a:r>
            <a:r>
              <a:rPr sz="1150" spc="-20" dirty="0">
                <a:latin typeface="Arial"/>
                <a:cs typeface="Arial"/>
              </a:rPr>
              <a:t>6 </a:t>
            </a:r>
            <a:r>
              <a:rPr sz="1150" spc="40" dirty="0">
                <a:latin typeface="Arial"/>
                <a:cs typeface="Arial"/>
              </a:rPr>
              <a:t>Mini-fete </a:t>
            </a:r>
            <a:r>
              <a:rPr lang="en-AU" sz="1200" dirty="0" smtClean="0">
                <a:latin typeface="Arial"/>
                <a:cs typeface="Arial"/>
              </a:rPr>
              <a:t>–</a:t>
            </a:r>
            <a:r>
              <a:rPr sz="1200" dirty="0" smtClean="0">
                <a:latin typeface="Arial"/>
                <a:cs typeface="Arial"/>
              </a:rPr>
              <a:t> </a:t>
            </a:r>
            <a:r>
              <a:rPr sz="1200" spc="-15" dirty="0" smtClean="0">
                <a:latin typeface="Arial"/>
                <a:cs typeface="Arial"/>
              </a:rPr>
              <a:t>Friday</a:t>
            </a:r>
            <a:r>
              <a:rPr lang="en-AU" sz="1200" spc="-15" dirty="0" smtClean="0">
                <a:latin typeface="Arial"/>
                <a:cs typeface="Arial"/>
              </a:rPr>
              <a:t> 6</a:t>
            </a:r>
            <a:r>
              <a:rPr lang="en-AU" sz="1200" spc="-15" baseline="30000" dirty="0" smtClean="0">
                <a:latin typeface="Arial"/>
                <a:cs typeface="Arial"/>
              </a:rPr>
              <a:t>th</a:t>
            </a:r>
            <a:r>
              <a:rPr lang="en-AU" sz="1200" spc="-15" dirty="0" smtClean="0">
                <a:latin typeface="Arial"/>
                <a:cs typeface="Arial"/>
              </a:rPr>
              <a:t> </a:t>
            </a:r>
            <a:r>
              <a:rPr sz="1200" spc="-15" dirty="0" smtClean="0">
                <a:latin typeface="Arial"/>
                <a:cs typeface="Arial"/>
              </a:rPr>
              <a:t> </a:t>
            </a:r>
            <a:r>
              <a:rPr sz="1200" spc="5" dirty="0" smtClean="0">
                <a:latin typeface="Arial"/>
                <a:cs typeface="Arial"/>
              </a:rPr>
              <a:t>December</a:t>
            </a:r>
            <a:endParaRPr sz="1200" dirty="0">
              <a:latin typeface="Arial"/>
              <a:cs typeface="Arial"/>
            </a:endParaRPr>
          </a:p>
          <a:p>
            <a:pPr marL="12700" marR="624840">
              <a:lnSpc>
                <a:spcPct val="100000"/>
              </a:lnSpc>
              <a:spcBef>
                <a:spcPts val="720"/>
              </a:spcBef>
            </a:pPr>
            <a:r>
              <a:rPr sz="1150" spc="25" dirty="0">
                <a:latin typeface="Arial"/>
                <a:cs typeface="Arial"/>
              </a:rPr>
              <a:t>Swimming </a:t>
            </a:r>
            <a:r>
              <a:rPr sz="1150" spc="5" dirty="0">
                <a:latin typeface="Arial"/>
                <a:cs typeface="Arial"/>
              </a:rPr>
              <a:t>Carnival </a:t>
            </a:r>
            <a:r>
              <a:rPr sz="1200" spc="-70" dirty="0">
                <a:latin typeface="Arial"/>
                <a:cs typeface="Arial"/>
              </a:rPr>
              <a:t>– </a:t>
            </a:r>
            <a:r>
              <a:rPr sz="1200" spc="10" dirty="0">
                <a:latin typeface="Arial"/>
                <a:cs typeface="Arial"/>
              </a:rPr>
              <a:t>Monday </a:t>
            </a:r>
            <a:r>
              <a:rPr sz="1200" spc="-10" dirty="0">
                <a:latin typeface="Arial"/>
                <a:cs typeface="Arial"/>
              </a:rPr>
              <a:t>9</a:t>
            </a:r>
            <a:r>
              <a:rPr sz="1200" spc="-15" baseline="24305" dirty="0">
                <a:latin typeface="Arial"/>
                <a:cs typeface="Arial"/>
              </a:rPr>
              <a:t>th  </a:t>
            </a:r>
            <a:r>
              <a:rPr sz="1200" spc="5" dirty="0">
                <a:latin typeface="Arial"/>
                <a:cs typeface="Arial"/>
              </a:rPr>
              <a:t>December</a:t>
            </a:r>
            <a:endParaRPr sz="1200" dirty="0">
              <a:latin typeface="Arial"/>
              <a:cs typeface="Arial"/>
            </a:endParaRPr>
          </a:p>
          <a:p>
            <a:pPr marL="12700" marR="624205">
              <a:lnSpc>
                <a:spcPct val="100000"/>
              </a:lnSpc>
              <a:spcBef>
                <a:spcPts val="720"/>
              </a:spcBef>
            </a:pPr>
            <a:r>
              <a:rPr sz="1150" spc="10" dirty="0">
                <a:latin typeface="Arial"/>
                <a:cs typeface="Arial"/>
              </a:rPr>
              <a:t>Presentation </a:t>
            </a:r>
            <a:r>
              <a:rPr sz="1150" spc="5" dirty="0">
                <a:latin typeface="Arial"/>
                <a:cs typeface="Arial"/>
              </a:rPr>
              <a:t>Day </a:t>
            </a:r>
            <a:r>
              <a:rPr sz="1200" spc="-70" dirty="0">
                <a:latin typeface="Arial"/>
                <a:cs typeface="Arial"/>
              </a:rPr>
              <a:t>– </a:t>
            </a:r>
            <a:r>
              <a:rPr sz="1200" spc="-25" dirty="0">
                <a:latin typeface="Arial"/>
                <a:cs typeface="Arial"/>
              </a:rPr>
              <a:t>Thursday </a:t>
            </a:r>
            <a:r>
              <a:rPr sz="1200" spc="-15" dirty="0">
                <a:latin typeface="Arial"/>
                <a:cs typeface="Arial"/>
              </a:rPr>
              <a:t>12</a:t>
            </a:r>
            <a:r>
              <a:rPr sz="1200" spc="-22" baseline="24305" dirty="0">
                <a:latin typeface="Arial"/>
                <a:cs typeface="Arial"/>
              </a:rPr>
              <a:t>th  </a:t>
            </a:r>
            <a:r>
              <a:rPr sz="1200" spc="5" dirty="0">
                <a:latin typeface="Arial"/>
                <a:cs typeface="Arial"/>
              </a:rPr>
              <a:t>December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150" spc="10" dirty="0">
                <a:latin typeface="Arial"/>
                <a:cs typeface="Arial"/>
              </a:rPr>
              <a:t>Silent </a:t>
            </a:r>
            <a:r>
              <a:rPr sz="1150" spc="15" dirty="0">
                <a:latin typeface="Arial"/>
                <a:cs typeface="Arial"/>
              </a:rPr>
              <a:t>Disco </a:t>
            </a:r>
            <a:r>
              <a:rPr sz="1200" dirty="0">
                <a:latin typeface="Arial"/>
                <a:cs typeface="Arial"/>
              </a:rPr>
              <a:t>- </a:t>
            </a:r>
            <a:r>
              <a:rPr sz="1200" spc="-15" dirty="0">
                <a:latin typeface="Arial"/>
                <a:cs typeface="Arial"/>
              </a:rPr>
              <a:t>Friday 13</a:t>
            </a:r>
            <a:r>
              <a:rPr sz="1200" spc="-22" baseline="24305" dirty="0">
                <a:latin typeface="Arial"/>
                <a:cs typeface="Arial"/>
              </a:rPr>
              <a:t>th</a:t>
            </a:r>
            <a:r>
              <a:rPr sz="1200" baseline="2430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December</a:t>
            </a:r>
            <a:endParaRPr sz="1200" dirty="0">
              <a:latin typeface="Arial"/>
              <a:cs typeface="Arial"/>
            </a:endParaRPr>
          </a:p>
          <a:p>
            <a:pPr marL="12700" marR="341630">
              <a:lnSpc>
                <a:spcPct val="100000"/>
              </a:lnSpc>
              <a:spcBef>
                <a:spcPts val="720"/>
              </a:spcBef>
            </a:pPr>
            <a:r>
              <a:rPr sz="1150" spc="-10" dirty="0">
                <a:latin typeface="Arial"/>
                <a:cs typeface="Arial"/>
              </a:rPr>
              <a:t>Last </a:t>
            </a:r>
            <a:r>
              <a:rPr sz="1150" spc="5" dirty="0">
                <a:latin typeface="Arial"/>
                <a:cs typeface="Arial"/>
              </a:rPr>
              <a:t>Day </a:t>
            </a:r>
            <a:r>
              <a:rPr sz="1150" spc="50" dirty="0">
                <a:latin typeface="Arial"/>
                <a:cs typeface="Arial"/>
              </a:rPr>
              <a:t>of </a:t>
            </a:r>
            <a:r>
              <a:rPr sz="1150" spc="10" dirty="0">
                <a:latin typeface="Arial"/>
                <a:cs typeface="Arial"/>
              </a:rPr>
              <a:t>School </a:t>
            </a:r>
            <a:r>
              <a:rPr sz="1200" spc="-70" dirty="0">
                <a:latin typeface="Arial"/>
                <a:cs typeface="Arial"/>
              </a:rPr>
              <a:t>– </a:t>
            </a:r>
            <a:r>
              <a:rPr sz="1200" spc="-10" dirty="0">
                <a:latin typeface="Arial"/>
                <a:cs typeface="Arial"/>
              </a:rPr>
              <a:t>Wednesday</a:t>
            </a:r>
            <a:r>
              <a:rPr sz="1200" spc="-125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18</a:t>
            </a:r>
            <a:r>
              <a:rPr sz="1200" spc="-22" baseline="24305" dirty="0">
                <a:latin typeface="Arial"/>
                <a:cs typeface="Arial"/>
              </a:rPr>
              <a:t>th  </a:t>
            </a:r>
            <a:r>
              <a:rPr sz="1200" spc="5" dirty="0">
                <a:latin typeface="Arial"/>
                <a:cs typeface="Arial"/>
              </a:rPr>
              <a:t>December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559408" y="398779"/>
            <a:ext cx="553402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5" dirty="0" err="1" smtClean="0"/>
              <a:t>Mrs</a:t>
            </a:r>
            <a:r>
              <a:rPr spc="-45" dirty="0" smtClean="0"/>
              <a:t> </a:t>
            </a:r>
            <a:r>
              <a:rPr lang="en-AU" spc="-65" dirty="0" smtClean="0"/>
              <a:t>Mullard</a:t>
            </a:r>
            <a:r>
              <a:rPr spc="-65" dirty="0" smtClean="0"/>
              <a:t>’s</a:t>
            </a:r>
            <a:endParaRPr spc="-65" dirty="0"/>
          </a:p>
        </p:txBody>
      </p:sp>
      <p:sp>
        <p:nvSpPr>
          <p:cNvPr id="14" name="object 14"/>
          <p:cNvSpPr/>
          <p:nvPr/>
        </p:nvSpPr>
        <p:spPr>
          <a:xfrm>
            <a:off x="573136" y="1051582"/>
            <a:ext cx="1541091" cy="37563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12330" y="1508721"/>
            <a:ext cx="4094033" cy="40617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48428" y="2782315"/>
            <a:ext cx="3201271" cy="57708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latin typeface="Arial"/>
                <a:cs typeface="Arial"/>
              </a:rPr>
              <a:t>Welcome </a:t>
            </a:r>
            <a:r>
              <a:rPr sz="1200" spc="55" dirty="0">
                <a:latin typeface="Arial"/>
                <a:cs typeface="Arial"/>
              </a:rPr>
              <a:t>to </a:t>
            </a:r>
            <a:r>
              <a:rPr sz="1200" spc="-45" dirty="0">
                <a:latin typeface="Arial"/>
                <a:cs typeface="Arial"/>
              </a:rPr>
              <a:t>Term 4</a:t>
            </a:r>
            <a:r>
              <a:rPr sz="1200" spc="-1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Kindergarten.</a:t>
            </a:r>
          </a:p>
          <a:p>
            <a:pPr marL="12700" marR="5080" algn="just">
              <a:lnSpc>
                <a:spcPct val="100000"/>
              </a:lnSpc>
              <a:spcBef>
                <a:spcPts val="1440"/>
              </a:spcBef>
            </a:pPr>
            <a:r>
              <a:rPr sz="1200" spc="20" dirty="0">
                <a:latin typeface="Arial"/>
                <a:cs typeface="Arial"/>
              </a:rPr>
              <a:t>It </a:t>
            </a:r>
            <a:r>
              <a:rPr sz="1200" spc="-40" dirty="0">
                <a:latin typeface="Arial"/>
                <a:cs typeface="Arial"/>
              </a:rPr>
              <a:t>is </a:t>
            </a:r>
            <a:r>
              <a:rPr sz="1200" spc="10" dirty="0">
                <a:latin typeface="Arial"/>
                <a:cs typeface="Arial"/>
              </a:rPr>
              <a:t>wonderful </a:t>
            </a:r>
            <a:r>
              <a:rPr sz="1200" spc="55" dirty="0">
                <a:latin typeface="Arial"/>
                <a:cs typeface="Arial"/>
              </a:rPr>
              <a:t>to </a:t>
            </a:r>
            <a:r>
              <a:rPr sz="1200" spc="30" dirty="0">
                <a:latin typeface="Arial"/>
                <a:cs typeface="Arial"/>
              </a:rPr>
              <a:t>be </a:t>
            </a:r>
            <a:r>
              <a:rPr sz="1200" spc="-10" dirty="0">
                <a:latin typeface="Arial"/>
                <a:cs typeface="Arial"/>
              </a:rPr>
              <a:t>back </a:t>
            </a:r>
            <a:r>
              <a:rPr lang="en-AU" sz="1200" spc="20" dirty="0" smtClean="0">
                <a:latin typeface="Arial"/>
                <a:cs typeface="Arial"/>
              </a:rPr>
              <a:t>at school after such a lovely, relaxing holiday.</a:t>
            </a:r>
            <a:endParaRPr sz="1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50" dirty="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spc="-25" dirty="0">
                <a:latin typeface="Arial"/>
                <a:cs typeface="Arial"/>
              </a:rPr>
              <a:t>Can </a:t>
            </a:r>
            <a:r>
              <a:rPr sz="1200" spc="-5" dirty="0">
                <a:latin typeface="Arial"/>
                <a:cs typeface="Arial"/>
              </a:rPr>
              <a:t>you </a:t>
            </a:r>
            <a:r>
              <a:rPr sz="1200" dirty="0">
                <a:latin typeface="Arial"/>
                <a:cs typeface="Arial"/>
              </a:rPr>
              <a:t>believe </a:t>
            </a:r>
            <a:r>
              <a:rPr sz="1200" spc="20" dirty="0">
                <a:latin typeface="Arial"/>
                <a:cs typeface="Arial"/>
              </a:rPr>
              <a:t>that </a:t>
            </a:r>
            <a:r>
              <a:rPr sz="1200" spc="-10" dirty="0">
                <a:latin typeface="Arial"/>
                <a:cs typeface="Arial"/>
              </a:rPr>
              <a:t>we </a:t>
            </a:r>
            <a:r>
              <a:rPr sz="1200" spc="-30" dirty="0">
                <a:latin typeface="Arial"/>
                <a:cs typeface="Arial"/>
              </a:rPr>
              <a:t>have </a:t>
            </a:r>
            <a:r>
              <a:rPr sz="1200" spc="-10" dirty="0">
                <a:latin typeface="Arial"/>
                <a:cs typeface="Arial"/>
              </a:rPr>
              <a:t>reached </a:t>
            </a:r>
            <a:r>
              <a:rPr sz="1200" spc="20" dirty="0">
                <a:latin typeface="Arial"/>
                <a:cs typeface="Arial"/>
              </a:rPr>
              <a:t>that  </a:t>
            </a:r>
            <a:r>
              <a:rPr sz="1200" spc="25" dirty="0">
                <a:latin typeface="Arial"/>
                <a:cs typeface="Arial"/>
              </a:rPr>
              <a:t>time </a:t>
            </a:r>
            <a:r>
              <a:rPr sz="1200" spc="30" dirty="0">
                <a:latin typeface="Arial"/>
                <a:cs typeface="Arial"/>
              </a:rPr>
              <a:t>of </a:t>
            </a:r>
            <a:r>
              <a:rPr sz="1200" spc="20" dirty="0">
                <a:latin typeface="Arial"/>
                <a:cs typeface="Arial"/>
              </a:rPr>
              <a:t>the </a:t>
            </a:r>
            <a:r>
              <a:rPr sz="1200" spc="-30" dirty="0">
                <a:latin typeface="Arial"/>
                <a:cs typeface="Arial"/>
              </a:rPr>
              <a:t>year </a:t>
            </a:r>
            <a:r>
              <a:rPr sz="1200" spc="-15" dirty="0">
                <a:latin typeface="Arial"/>
                <a:cs typeface="Arial"/>
              </a:rPr>
              <a:t>where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-45" dirty="0">
                <a:latin typeface="Arial"/>
                <a:cs typeface="Arial"/>
              </a:rPr>
              <a:t>10 </a:t>
            </a:r>
            <a:r>
              <a:rPr sz="1200" spc="-30" dirty="0">
                <a:latin typeface="Arial"/>
                <a:cs typeface="Arial"/>
              </a:rPr>
              <a:t>weeks </a:t>
            </a:r>
            <a:r>
              <a:rPr sz="1200" spc="25" dirty="0">
                <a:latin typeface="Arial"/>
                <a:cs typeface="Arial"/>
              </a:rPr>
              <a:t>time </a:t>
            </a:r>
            <a:r>
              <a:rPr sz="1200" spc="5" dirty="0" smtClean="0">
                <a:latin typeface="Arial"/>
                <a:cs typeface="Arial"/>
              </a:rPr>
              <a:t>KM</a:t>
            </a:r>
            <a:r>
              <a:rPr lang="en-AU" sz="1200" spc="5" dirty="0" smtClean="0">
                <a:latin typeface="Arial"/>
                <a:cs typeface="Arial"/>
              </a:rPr>
              <a:t>U</a:t>
            </a:r>
            <a:r>
              <a:rPr sz="1200" spc="5" dirty="0" smtClean="0">
                <a:latin typeface="Arial"/>
                <a:cs typeface="Arial"/>
              </a:rPr>
              <a:t>  </a:t>
            </a:r>
            <a:r>
              <a:rPr sz="1200" spc="10" dirty="0">
                <a:latin typeface="Arial"/>
                <a:cs typeface="Arial"/>
              </a:rPr>
              <a:t>will </a:t>
            </a:r>
            <a:r>
              <a:rPr sz="1200" spc="-30" dirty="0">
                <a:latin typeface="Arial"/>
                <a:cs typeface="Arial"/>
              </a:rPr>
              <a:t>have </a:t>
            </a:r>
            <a:r>
              <a:rPr sz="1200" spc="-5" dirty="0">
                <a:latin typeface="Arial"/>
                <a:cs typeface="Arial"/>
              </a:rPr>
              <a:t>finished </a:t>
            </a:r>
            <a:r>
              <a:rPr sz="1200" spc="10" dirty="0">
                <a:latin typeface="Arial"/>
                <a:cs typeface="Arial"/>
              </a:rPr>
              <a:t>their </a:t>
            </a:r>
            <a:r>
              <a:rPr sz="1200" dirty="0">
                <a:latin typeface="Arial"/>
                <a:cs typeface="Arial"/>
              </a:rPr>
              <a:t>first </a:t>
            </a:r>
            <a:r>
              <a:rPr sz="1200" spc="10" dirty="0">
                <a:latin typeface="Arial"/>
                <a:cs typeface="Arial"/>
              </a:rPr>
              <a:t>full </a:t>
            </a:r>
            <a:r>
              <a:rPr sz="1200" spc="-30" dirty="0">
                <a:latin typeface="Arial"/>
                <a:cs typeface="Arial"/>
              </a:rPr>
              <a:t>year </a:t>
            </a:r>
            <a:r>
              <a:rPr sz="1200" spc="30" dirty="0">
                <a:latin typeface="Arial"/>
                <a:cs typeface="Arial"/>
              </a:rPr>
              <a:t>of </a:t>
            </a:r>
            <a:r>
              <a:rPr sz="1200" dirty="0">
                <a:latin typeface="Arial"/>
                <a:cs typeface="Arial"/>
              </a:rPr>
              <a:t>primary  </a:t>
            </a:r>
            <a:r>
              <a:rPr sz="1200" spc="-10" dirty="0">
                <a:latin typeface="Arial"/>
                <a:cs typeface="Arial"/>
              </a:rPr>
              <a:t>school. </a:t>
            </a:r>
            <a:r>
              <a:rPr sz="1200" spc="-25" dirty="0">
                <a:latin typeface="Arial"/>
                <a:cs typeface="Arial"/>
              </a:rPr>
              <a:t>Everyone </a:t>
            </a:r>
            <a:r>
              <a:rPr sz="1200" dirty="0">
                <a:latin typeface="Arial"/>
                <a:cs typeface="Arial"/>
              </a:rPr>
              <a:t>should feel </a:t>
            </a:r>
            <a:r>
              <a:rPr sz="1200" spc="-30" dirty="0">
                <a:latin typeface="Arial"/>
                <a:cs typeface="Arial"/>
              </a:rPr>
              <a:t>very </a:t>
            </a:r>
            <a:r>
              <a:rPr sz="1200" spc="25" dirty="0">
                <a:latin typeface="Arial"/>
                <a:cs typeface="Arial"/>
              </a:rPr>
              <a:t>proud </a:t>
            </a:r>
            <a:r>
              <a:rPr sz="1200" spc="30" dirty="0">
                <a:latin typeface="Arial"/>
                <a:cs typeface="Arial"/>
              </a:rPr>
              <a:t>of </a:t>
            </a:r>
            <a:r>
              <a:rPr sz="1200" spc="-5" dirty="0">
                <a:latin typeface="Arial"/>
                <a:cs typeface="Arial"/>
              </a:rPr>
              <a:t>all  </a:t>
            </a:r>
            <a:r>
              <a:rPr sz="1200" spc="20" dirty="0">
                <a:latin typeface="Arial"/>
                <a:cs typeface="Arial"/>
              </a:rPr>
              <a:t>the </a:t>
            </a:r>
            <a:r>
              <a:rPr sz="1200" spc="-15" dirty="0">
                <a:latin typeface="Arial"/>
                <a:cs typeface="Arial"/>
              </a:rPr>
              <a:t>amazing </a:t>
            </a:r>
            <a:r>
              <a:rPr sz="1200" spc="5" dirty="0">
                <a:latin typeface="Arial"/>
                <a:cs typeface="Arial"/>
              </a:rPr>
              <a:t>things </a:t>
            </a:r>
            <a:r>
              <a:rPr lang="en-AU" sz="1200" spc="20" dirty="0" smtClean="0">
                <a:latin typeface="Arial"/>
                <a:cs typeface="Arial"/>
              </a:rPr>
              <a:t>they have</a:t>
            </a:r>
            <a:r>
              <a:rPr sz="1200" spc="20" dirty="0" smtClean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achieved </a:t>
            </a:r>
            <a:r>
              <a:rPr sz="1200" spc="5" dirty="0">
                <a:latin typeface="Arial"/>
                <a:cs typeface="Arial"/>
              </a:rPr>
              <a:t>and </a:t>
            </a:r>
            <a:r>
              <a:rPr sz="1200" dirty="0">
                <a:latin typeface="Arial"/>
                <a:cs typeface="Arial"/>
              </a:rPr>
              <a:t>learnt  </a:t>
            </a:r>
            <a:r>
              <a:rPr sz="1200" spc="-5" dirty="0">
                <a:latin typeface="Arial"/>
                <a:cs typeface="Arial"/>
              </a:rPr>
              <a:t>this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spc="-50" dirty="0">
                <a:latin typeface="Arial"/>
                <a:cs typeface="Arial"/>
              </a:rPr>
              <a:t>year.</a:t>
            </a:r>
            <a:endParaRPr sz="1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 dirty="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spc="-15" dirty="0">
                <a:latin typeface="Arial"/>
                <a:cs typeface="Arial"/>
              </a:rPr>
              <a:t>In </a:t>
            </a:r>
            <a:r>
              <a:rPr sz="1200" spc="-5" dirty="0">
                <a:latin typeface="Arial"/>
                <a:cs typeface="Arial"/>
              </a:rPr>
              <a:t>this </a:t>
            </a:r>
            <a:r>
              <a:rPr sz="1200" spc="20" dirty="0" smtClean="0">
                <a:latin typeface="Arial"/>
                <a:cs typeface="Arial"/>
              </a:rPr>
              <a:t>letter</a:t>
            </a:r>
            <a:r>
              <a:rPr lang="en-AU" sz="1200" spc="20" dirty="0" smtClean="0">
                <a:latin typeface="Arial"/>
                <a:cs typeface="Arial"/>
              </a:rPr>
              <a:t>,</a:t>
            </a:r>
            <a:r>
              <a:rPr sz="1200" spc="20" dirty="0" smtClean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you </a:t>
            </a:r>
            <a:r>
              <a:rPr sz="1200" spc="10" dirty="0">
                <a:latin typeface="Arial"/>
                <a:cs typeface="Arial"/>
              </a:rPr>
              <a:t>will </a:t>
            </a:r>
            <a:r>
              <a:rPr sz="1200" spc="20" dirty="0">
                <a:latin typeface="Arial"/>
                <a:cs typeface="Arial"/>
              </a:rPr>
              <a:t>find important </a:t>
            </a:r>
            <a:r>
              <a:rPr sz="1200" spc="-10" dirty="0">
                <a:latin typeface="Arial"/>
                <a:cs typeface="Arial"/>
              </a:rPr>
              <a:t>dates,  </a:t>
            </a:r>
            <a:r>
              <a:rPr sz="1200" spc="10" dirty="0">
                <a:latin typeface="Arial"/>
                <a:cs typeface="Arial"/>
              </a:rPr>
              <a:t>contact </a:t>
            </a:r>
            <a:r>
              <a:rPr sz="1200" dirty="0">
                <a:latin typeface="Arial"/>
                <a:cs typeface="Arial"/>
              </a:rPr>
              <a:t>details </a:t>
            </a:r>
            <a:r>
              <a:rPr sz="1200" spc="5" dirty="0">
                <a:latin typeface="Arial"/>
                <a:cs typeface="Arial"/>
              </a:rPr>
              <a:t>and </a:t>
            </a:r>
            <a:r>
              <a:rPr sz="1200" spc="-45" dirty="0">
                <a:latin typeface="Arial"/>
                <a:cs typeface="Arial"/>
              </a:rPr>
              <a:t>a </a:t>
            </a:r>
            <a:r>
              <a:rPr sz="1200" spc="15" dirty="0">
                <a:latin typeface="Arial"/>
                <a:cs typeface="Arial"/>
              </a:rPr>
              <a:t>brief outline </a:t>
            </a:r>
            <a:r>
              <a:rPr sz="1200" spc="30" dirty="0">
                <a:latin typeface="Arial"/>
                <a:cs typeface="Arial"/>
              </a:rPr>
              <a:t>of </a:t>
            </a:r>
            <a:r>
              <a:rPr sz="1200" spc="-5" dirty="0">
                <a:latin typeface="Arial"/>
                <a:cs typeface="Arial"/>
              </a:rPr>
              <a:t>what </a:t>
            </a:r>
            <a:r>
              <a:rPr sz="1200" spc="-10" dirty="0">
                <a:latin typeface="Arial"/>
                <a:cs typeface="Arial"/>
              </a:rPr>
              <a:t>we  </a:t>
            </a:r>
            <a:r>
              <a:rPr sz="1200" spc="10" dirty="0">
                <a:latin typeface="Arial"/>
                <a:cs typeface="Arial"/>
              </a:rPr>
              <a:t>will </a:t>
            </a:r>
            <a:r>
              <a:rPr sz="1200" spc="30" dirty="0">
                <a:latin typeface="Arial"/>
                <a:cs typeface="Arial"/>
              </a:rPr>
              <a:t>be </a:t>
            </a:r>
            <a:r>
              <a:rPr sz="1200" dirty="0">
                <a:latin typeface="Arial"/>
                <a:cs typeface="Arial"/>
              </a:rPr>
              <a:t>learning. </a:t>
            </a:r>
            <a:r>
              <a:rPr sz="1200" spc="-35" dirty="0">
                <a:latin typeface="Arial"/>
                <a:cs typeface="Arial"/>
              </a:rPr>
              <a:t>This </a:t>
            </a:r>
            <a:r>
              <a:rPr sz="1200" spc="10" dirty="0">
                <a:latin typeface="Arial"/>
                <a:cs typeface="Arial"/>
              </a:rPr>
              <a:t>term, </a:t>
            </a:r>
            <a:r>
              <a:rPr sz="1200" spc="20" dirty="0">
                <a:latin typeface="Arial"/>
                <a:cs typeface="Arial"/>
              </a:rPr>
              <a:t>on </a:t>
            </a:r>
            <a:r>
              <a:rPr sz="1200" spc="-10" dirty="0">
                <a:latin typeface="Arial"/>
                <a:cs typeface="Arial"/>
              </a:rPr>
              <a:t>Wednesday  </a:t>
            </a:r>
            <a:r>
              <a:rPr sz="1200" spc="5" dirty="0">
                <a:latin typeface="Arial"/>
                <a:cs typeface="Arial"/>
              </a:rPr>
              <a:t>starting </a:t>
            </a:r>
            <a:r>
              <a:rPr lang="en-AU" sz="1200" spc="-15" dirty="0">
                <a:latin typeface="Arial"/>
                <a:cs typeface="Arial"/>
              </a:rPr>
              <a:t>W</a:t>
            </a:r>
            <a:r>
              <a:rPr sz="1200" spc="-15" dirty="0" smtClean="0">
                <a:latin typeface="Arial"/>
                <a:cs typeface="Arial"/>
              </a:rPr>
              <a:t>eek </a:t>
            </a:r>
            <a:r>
              <a:rPr sz="1200" spc="-45" dirty="0">
                <a:latin typeface="Arial"/>
                <a:cs typeface="Arial"/>
              </a:rPr>
              <a:t>2  </a:t>
            </a:r>
            <a:r>
              <a:rPr lang="en-AU" sz="1200" spc="-45" dirty="0" smtClean="0">
                <a:latin typeface="Arial"/>
                <a:cs typeface="Arial"/>
              </a:rPr>
              <a:t>through </a:t>
            </a:r>
            <a:r>
              <a:rPr sz="1200" spc="55" dirty="0" smtClean="0">
                <a:latin typeface="Arial"/>
                <a:cs typeface="Arial"/>
              </a:rPr>
              <a:t>to </a:t>
            </a:r>
            <a:r>
              <a:rPr lang="en-AU" sz="1200" spc="-15" dirty="0">
                <a:latin typeface="Arial"/>
                <a:cs typeface="Arial"/>
              </a:rPr>
              <a:t>W</a:t>
            </a:r>
            <a:r>
              <a:rPr sz="1200" spc="-15" dirty="0" smtClean="0">
                <a:latin typeface="Arial"/>
                <a:cs typeface="Arial"/>
              </a:rPr>
              <a:t>eek </a:t>
            </a:r>
            <a:r>
              <a:rPr sz="1200" spc="-35" dirty="0">
                <a:latin typeface="Arial"/>
                <a:cs typeface="Arial"/>
              </a:rPr>
              <a:t>7, </a:t>
            </a:r>
            <a:r>
              <a:rPr sz="1200" spc="5" dirty="0" smtClean="0">
                <a:latin typeface="Arial"/>
                <a:cs typeface="Arial"/>
              </a:rPr>
              <a:t>KM</a:t>
            </a:r>
            <a:r>
              <a:rPr lang="en-AU" sz="1200" spc="5" dirty="0" smtClean="0">
                <a:latin typeface="Arial"/>
                <a:cs typeface="Arial"/>
              </a:rPr>
              <a:t>U</a:t>
            </a:r>
            <a:r>
              <a:rPr sz="1200" spc="5" dirty="0" smtClean="0">
                <a:latin typeface="Arial"/>
                <a:cs typeface="Arial"/>
              </a:rPr>
              <a:t> </a:t>
            </a:r>
            <a:r>
              <a:rPr sz="1200" spc="10" dirty="0">
                <a:latin typeface="Arial"/>
                <a:cs typeface="Arial"/>
              </a:rPr>
              <a:t>will </a:t>
            </a:r>
            <a:r>
              <a:rPr sz="1200" spc="30" dirty="0">
                <a:latin typeface="Arial"/>
                <a:cs typeface="Arial"/>
              </a:rPr>
              <a:t>be  </a:t>
            </a:r>
            <a:r>
              <a:rPr sz="1200" spc="15" dirty="0">
                <a:latin typeface="Arial"/>
                <a:cs typeface="Arial"/>
              </a:rPr>
              <a:t>participating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20" dirty="0">
                <a:latin typeface="Arial"/>
                <a:cs typeface="Arial"/>
              </a:rPr>
              <a:t>the </a:t>
            </a:r>
            <a:r>
              <a:rPr sz="1200" spc="5" dirty="0">
                <a:latin typeface="Arial"/>
                <a:cs typeface="Arial"/>
              </a:rPr>
              <a:t>whole </a:t>
            </a:r>
            <a:r>
              <a:rPr sz="1200" spc="-5" dirty="0">
                <a:latin typeface="Arial"/>
                <a:cs typeface="Arial"/>
              </a:rPr>
              <a:t>school </a:t>
            </a:r>
            <a:r>
              <a:rPr sz="1200" spc="5" dirty="0">
                <a:latin typeface="Arial"/>
                <a:cs typeface="Arial"/>
              </a:rPr>
              <a:t>transition  </a:t>
            </a:r>
            <a:r>
              <a:rPr sz="1200" spc="15" dirty="0">
                <a:latin typeface="Arial"/>
                <a:cs typeface="Arial"/>
              </a:rPr>
              <a:t>program </a:t>
            </a:r>
            <a:r>
              <a:rPr sz="1200" spc="-15" dirty="0">
                <a:latin typeface="Arial"/>
                <a:cs typeface="Arial"/>
              </a:rPr>
              <a:t>where </a:t>
            </a:r>
            <a:r>
              <a:rPr sz="1200" dirty="0">
                <a:latin typeface="Arial"/>
                <a:cs typeface="Arial"/>
              </a:rPr>
              <a:t>they </a:t>
            </a:r>
            <a:r>
              <a:rPr sz="1200" spc="10" dirty="0">
                <a:latin typeface="Arial"/>
                <a:cs typeface="Arial"/>
              </a:rPr>
              <a:t>will </a:t>
            </a:r>
            <a:r>
              <a:rPr sz="1200" spc="5" dirty="0">
                <a:latin typeface="Arial"/>
                <a:cs typeface="Arial"/>
              </a:rPr>
              <a:t>spend </a:t>
            </a:r>
            <a:r>
              <a:rPr sz="1200" spc="-25" dirty="0">
                <a:latin typeface="Arial"/>
                <a:cs typeface="Arial"/>
              </a:rPr>
              <a:t>an </a:t>
            </a:r>
            <a:r>
              <a:rPr sz="1200" spc="5" dirty="0">
                <a:latin typeface="Arial"/>
                <a:cs typeface="Arial"/>
              </a:rPr>
              <a:t>hour in </a:t>
            </a:r>
            <a:r>
              <a:rPr sz="1200" spc="-45" dirty="0">
                <a:latin typeface="Arial"/>
                <a:cs typeface="Arial"/>
              </a:rPr>
              <a:t>a  </a:t>
            </a:r>
            <a:r>
              <a:rPr lang="en-AU" sz="1200" spc="-30" dirty="0">
                <a:latin typeface="Arial"/>
                <a:cs typeface="Arial"/>
              </a:rPr>
              <a:t>Y</a:t>
            </a:r>
            <a:r>
              <a:rPr sz="1200" spc="-30" dirty="0" smtClean="0">
                <a:latin typeface="Arial"/>
                <a:cs typeface="Arial"/>
              </a:rPr>
              <a:t>ear </a:t>
            </a:r>
            <a:r>
              <a:rPr sz="1200" spc="-45" dirty="0">
                <a:latin typeface="Arial"/>
                <a:cs typeface="Arial"/>
              </a:rPr>
              <a:t>1  </a:t>
            </a:r>
            <a:r>
              <a:rPr sz="1200" spc="-20" dirty="0">
                <a:latin typeface="Arial"/>
                <a:cs typeface="Arial"/>
              </a:rPr>
              <a:t>classroom</a:t>
            </a:r>
            <a:r>
              <a:rPr sz="1200" spc="29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10" dirty="0">
                <a:latin typeface="Arial"/>
                <a:cs typeface="Arial"/>
              </a:rPr>
              <a:t>preparation </a:t>
            </a:r>
            <a:r>
              <a:rPr sz="1200" spc="15" dirty="0">
                <a:latin typeface="Arial"/>
                <a:cs typeface="Arial"/>
              </a:rPr>
              <a:t>for </a:t>
            </a:r>
            <a:r>
              <a:rPr sz="1200" spc="-40" dirty="0">
                <a:latin typeface="Arial"/>
                <a:cs typeface="Arial"/>
              </a:rPr>
              <a:t>2020.  Please </a:t>
            </a:r>
            <a:r>
              <a:rPr sz="1200" spc="30" dirty="0">
                <a:latin typeface="Arial"/>
                <a:cs typeface="Arial"/>
              </a:rPr>
              <a:t>be </a:t>
            </a:r>
            <a:r>
              <a:rPr sz="1200" spc="-30" dirty="0">
                <a:latin typeface="Arial"/>
                <a:cs typeface="Arial"/>
              </a:rPr>
              <a:t>aware </a:t>
            </a:r>
            <a:r>
              <a:rPr sz="1200" spc="20" dirty="0">
                <a:latin typeface="Arial"/>
                <a:cs typeface="Arial"/>
              </a:rPr>
              <a:t>that the </a:t>
            </a:r>
            <a:r>
              <a:rPr sz="1200" spc="-20" dirty="0">
                <a:latin typeface="Arial"/>
                <a:cs typeface="Arial"/>
              </a:rPr>
              <a:t>classroom  </a:t>
            </a:r>
            <a:r>
              <a:rPr sz="1200" spc="5" dirty="0">
                <a:latin typeface="Arial"/>
                <a:cs typeface="Arial"/>
              </a:rPr>
              <a:t>and  </a:t>
            </a:r>
            <a:r>
              <a:rPr sz="1200" spc="-5" dirty="0">
                <a:latin typeface="Arial"/>
                <a:cs typeface="Arial"/>
              </a:rPr>
              <a:t>teacher </a:t>
            </a:r>
            <a:r>
              <a:rPr sz="1200" dirty="0">
                <a:latin typeface="Arial"/>
                <a:cs typeface="Arial"/>
              </a:rPr>
              <a:t>they </a:t>
            </a:r>
            <a:r>
              <a:rPr sz="1200" spc="-25" dirty="0">
                <a:latin typeface="Arial"/>
                <a:cs typeface="Arial"/>
              </a:rPr>
              <a:t>are </a:t>
            </a:r>
            <a:r>
              <a:rPr sz="1200" spc="10" dirty="0">
                <a:latin typeface="Arial"/>
                <a:cs typeface="Arial"/>
              </a:rPr>
              <a:t>placed </a:t>
            </a:r>
            <a:r>
              <a:rPr sz="1200" spc="15" dirty="0">
                <a:latin typeface="Arial"/>
                <a:cs typeface="Arial"/>
              </a:rPr>
              <a:t>with </a:t>
            </a:r>
            <a:r>
              <a:rPr sz="1200" spc="20" dirty="0">
                <a:latin typeface="Arial"/>
                <a:cs typeface="Arial"/>
              </a:rPr>
              <a:t>during </a:t>
            </a:r>
            <a:r>
              <a:rPr sz="1200" spc="-5" dirty="0">
                <a:latin typeface="Arial"/>
                <a:cs typeface="Arial"/>
              </a:rPr>
              <a:t>this  </a:t>
            </a:r>
            <a:r>
              <a:rPr sz="1200" spc="5" dirty="0">
                <a:latin typeface="Arial"/>
                <a:cs typeface="Arial"/>
              </a:rPr>
              <a:t>transition </a:t>
            </a:r>
            <a:r>
              <a:rPr sz="1200" spc="25" dirty="0">
                <a:latin typeface="Arial"/>
                <a:cs typeface="Arial"/>
              </a:rPr>
              <a:t>time </a:t>
            </a:r>
            <a:r>
              <a:rPr sz="1200" spc="10" dirty="0">
                <a:latin typeface="Arial"/>
                <a:cs typeface="Arial"/>
              </a:rPr>
              <a:t>will </a:t>
            </a:r>
            <a:r>
              <a:rPr sz="1200" spc="35" dirty="0">
                <a:latin typeface="Arial"/>
                <a:cs typeface="Arial"/>
              </a:rPr>
              <a:t>not </a:t>
            </a:r>
            <a:r>
              <a:rPr sz="1200" spc="-25" dirty="0" smtClean="0">
                <a:latin typeface="Arial"/>
                <a:cs typeface="Arial"/>
              </a:rPr>
              <a:t>necessarily</a:t>
            </a:r>
            <a:r>
              <a:rPr lang="en-AU" sz="1200" spc="-25" dirty="0" smtClean="0">
                <a:latin typeface="Arial"/>
                <a:cs typeface="Arial"/>
              </a:rPr>
              <a:t> </a:t>
            </a:r>
            <a:r>
              <a:rPr sz="1200" spc="30" dirty="0" smtClean="0">
                <a:latin typeface="Arial"/>
                <a:cs typeface="Arial"/>
              </a:rPr>
              <a:t>b</a:t>
            </a:r>
            <a:r>
              <a:rPr sz="1200" spc="5" dirty="0" smtClean="0">
                <a:latin typeface="Arial"/>
                <a:cs typeface="Arial"/>
              </a:rPr>
              <a:t>e</a:t>
            </a:r>
            <a:r>
              <a:rPr lang="en-AU" sz="1200" spc="5" dirty="0" smtClean="0">
                <a:latin typeface="Arial"/>
                <a:cs typeface="Arial"/>
              </a:rPr>
              <a:t> their</a:t>
            </a:r>
            <a:r>
              <a:rPr sz="1200" spc="5" dirty="0" smtClean="0">
                <a:latin typeface="Arial"/>
                <a:cs typeface="Arial"/>
              </a:rPr>
              <a:t> </a:t>
            </a:r>
            <a:r>
              <a:rPr sz="1200" spc="340" dirty="0" smtClean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classroom </a:t>
            </a:r>
            <a:r>
              <a:rPr sz="1200" spc="20" dirty="0">
                <a:latin typeface="Arial"/>
                <a:cs typeface="Arial"/>
              </a:rPr>
              <a:t>or </a:t>
            </a:r>
            <a:r>
              <a:rPr sz="1200" spc="-5" dirty="0">
                <a:latin typeface="Arial"/>
                <a:cs typeface="Arial"/>
              </a:rPr>
              <a:t>teacher </a:t>
            </a:r>
            <a:r>
              <a:rPr sz="1200" spc="5" dirty="0">
                <a:latin typeface="Arial"/>
                <a:cs typeface="Arial"/>
              </a:rPr>
              <a:t>next</a:t>
            </a:r>
            <a:r>
              <a:rPr sz="1200" spc="-95" dirty="0">
                <a:latin typeface="Arial"/>
                <a:cs typeface="Arial"/>
              </a:rPr>
              <a:t> </a:t>
            </a:r>
            <a:r>
              <a:rPr sz="1200" spc="-50" dirty="0">
                <a:latin typeface="Arial"/>
                <a:cs typeface="Arial"/>
              </a:rPr>
              <a:t>year.</a:t>
            </a:r>
            <a:endParaRPr sz="1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50" dirty="0">
              <a:latin typeface="Times New Roman"/>
              <a:cs typeface="Times New Roman"/>
            </a:endParaRPr>
          </a:p>
          <a:p>
            <a:pPr marL="12700" marR="5715" algn="just">
              <a:lnSpc>
                <a:spcPct val="100000"/>
              </a:lnSpc>
            </a:pPr>
            <a:r>
              <a:rPr sz="1200" dirty="0">
                <a:latin typeface="Arial"/>
                <a:cs typeface="Arial"/>
              </a:rPr>
              <a:t>If </a:t>
            </a:r>
            <a:r>
              <a:rPr sz="1200" spc="-5" dirty="0">
                <a:latin typeface="Arial"/>
                <a:cs typeface="Arial"/>
              </a:rPr>
              <a:t>you </a:t>
            </a:r>
            <a:r>
              <a:rPr sz="1200" spc="-30" dirty="0">
                <a:latin typeface="Arial"/>
                <a:cs typeface="Arial"/>
              </a:rPr>
              <a:t>have </a:t>
            </a:r>
            <a:r>
              <a:rPr sz="1200" spc="-35" dirty="0">
                <a:latin typeface="Arial"/>
                <a:cs typeface="Arial"/>
              </a:rPr>
              <a:t>any </a:t>
            </a:r>
            <a:r>
              <a:rPr sz="1200" spc="-5" dirty="0">
                <a:latin typeface="Arial"/>
                <a:cs typeface="Arial"/>
              </a:rPr>
              <a:t>questions </a:t>
            </a:r>
            <a:r>
              <a:rPr sz="1200" spc="-15" dirty="0">
                <a:latin typeface="Arial"/>
                <a:cs typeface="Arial"/>
              </a:rPr>
              <a:t>please </a:t>
            </a:r>
            <a:r>
              <a:rPr sz="1200" spc="55" dirty="0">
                <a:latin typeface="Arial"/>
                <a:cs typeface="Arial"/>
              </a:rPr>
              <a:t>do </a:t>
            </a:r>
            <a:r>
              <a:rPr sz="1200" spc="35" dirty="0">
                <a:latin typeface="Arial"/>
                <a:cs typeface="Arial"/>
              </a:rPr>
              <a:t>not  </a:t>
            </a:r>
            <a:r>
              <a:rPr sz="1200" dirty="0">
                <a:latin typeface="Arial"/>
                <a:cs typeface="Arial"/>
              </a:rPr>
              <a:t>hesitate </a:t>
            </a:r>
            <a:r>
              <a:rPr sz="1200" spc="55" dirty="0">
                <a:latin typeface="Arial"/>
                <a:cs typeface="Arial"/>
              </a:rPr>
              <a:t>to </a:t>
            </a:r>
            <a:r>
              <a:rPr sz="1200" spc="10" dirty="0">
                <a:latin typeface="Arial"/>
                <a:cs typeface="Arial"/>
              </a:rPr>
              <a:t>contact </a:t>
            </a:r>
            <a:r>
              <a:rPr lang="en-AU" sz="1200" spc="10" dirty="0" smtClean="0">
                <a:latin typeface="Arial"/>
                <a:cs typeface="Arial"/>
              </a:rPr>
              <a:t>me</a:t>
            </a:r>
            <a:r>
              <a:rPr sz="1200" spc="-20" dirty="0" smtClean="0">
                <a:latin typeface="Arial"/>
                <a:cs typeface="Arial"/>
              </a:rPr>
              <a:t>.</a:t>
            </a:r>
            <a:endParaRPr sz="1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 dirty="0">
              <a:latin typeface="Times New Roman"/>
              <a:cs typeface="Times New Roman"/>
            </a:endParaRPr>
          </a:p>
          <a:p>
            <a:pPr marL="12700" marR="6350" algn="just">
              <a:lnSpc>
                <a:spcPct val="100000"/>
              </a:lnSpc>
            </a:pPr>
            <a:r>
              <a:rPr lang="en-AU" sz="1200" spc="-10" dirty="0" smtClean="0">
                <a:latin typeface="Arial"/>
                <a:cs typeface="Arial"/>
              </a:rPr>
              <a:t>I</a:t>
            </a:r>
            <a:r>
              <a:rPr sz="1200" spc="-10" dirty="0" smtClean="0">
                <a:latin typeface="Arial"/>
                <a:cs typeface="Arial"/>
              </a:rPr>
              <a:t> </a:t>
            </a:r>
            <a:r>
              <a:rPr sz="1200" spc="15" dirty="0">
                <a:latin typeface="Arial"/>
                <a:cs typeface="Arial"/>
              </a:rPr>
              <a:t>look </a:t>
            </a:r>
            <a:r>
              <a:rPr sz="1200" dirty="0">
                <a:latin typeface="Arial"/>
                <a:cs typeface="Arial"/>
              </a:rPr>
              <a:t>forward </a:t>
            </a:r>
            <a:r>
              <a:rPr sz="1200" spc="55" dirty="0">
                <a:latin typeface="Arial"/>
                <a:cs typeface="Arial"/>
              </a:rPr>
              <a:t>to </a:t>
            </a:r>
            <a:r>
              <a:rPr sz="1200" spc="5" dirty="0">
                <a:latin typeface="Arial"/>
                <a:cs typeface="Arial"/>
              </a:rPr>
              <a:t>another </a:t>
            </a:r>
            <a:r>
              <a:rPr lang="en-AU" sz="1200" spc="-20" dirty="0" smtClean="0">
                <a:latin typeface="Arial"/>
                <a:cs typeface="Arial"/>
              </a:rPr>
              <a:t>productive</a:t>
            </a:r>
            <a:r>
              <a:rPr sz="1200" spc="-20" dirty="0" smtClean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and </a:t>
            </a:r>
            <a:r>
              <a:rPr sz="1200" dirty="0">
                <a:latin typeface="Arial"/>
                <a:cs typeface="Arial"/>
              </a:rPr>
              <a:t>fun </a:t>
            </a:r>
            <a:r>
              <a:rPr sz="1200" spc="20" dirty="0">
                <a:latin typeface="Arial"/>
                <a:cs typeface="Arial"/>
              </a:rPr>
              <a:t>term  </a:t>
            </a:r>
            <a:r>
              <a:rPr sz="1200" spc="10" dirty="0">
                <a:latin typeface="Arial"/>
                <a:cs typeface="Arial"/>
              </a:rPr>
              <a:t>working </a:t>
            </a:r>
            <a:r>
              <a:rPr lang="en-AU" sz="1200" spc="15" dirty="0" smtClean="0">
                <a:latin typeface="Arial"/>
                <a:cs typeface="Arial"/>
              </a:rPr>
              <a:t>together.</a:t>
            </a:r>
            <a:endParaRPr sz="1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50" dirty="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lang="en-AU" sz="1200" spc="-5" dirty="0" smtClean="0">
                <a:latin typeface="Arial"/>
                <a:cs typeface="Arial"/>
              </a:rPr>
              <a:t>Tania Mullard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330858" y="2782316"/>
            <a:ext cx="190182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35" dirty="0">
                <a:latin typeface="Arial"/>
                <a:cs typeface="Arial"/>
              </a:rPr>
              <a:t>Phone:</a:t>
            </a:r>
            <a:r>
              <a:rPr sz="1200" b="1" spc="-10" dirty="0">
                <a:latin typeface="Arial"/>
                <a:cs typeface="Arial"/>
              </a:rPr>
              <a:t> </a:t>
            </a:r>
            <a:r>
              <a:rPr sz="1200" i="1" spc="-10" dirty="0">
                <a:latin typeface="Arial"/>
                <a:cs typeface="Arial"/>
              </a:rPr>
              <a:t>49693577</a:t>
            </a:r>
            <a:endParaRPr sz="12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440"/>
              </a:spcBef>
            </a:pPr>
            <a:r>
              <a:rPr sz="1200" b="1" spc="5" dirty="0">
                <a:latin typeface="Arial"/>
                <a:cs typeface="Arial"/>
              </a:rPr>
              <a:t>Email:</a:t>
            </a:r>
            <a:r>
              <a:rPr sz="1200" i="1" u="sng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</a:rPr>
              <a:t>http://www.hamilton- </a:t>
            </a:r>
            <a:r>
              <a:rPr sz="1200" i="1" spc="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200" i="1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</a:rPr>
              <a:t>p.schools.nsw.edu.au/</a:t>
            </a:r>
            <a:endParaRPr sz="12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157118" y="383881"/>
            <a:ext cx="990600" cy="139065"/>
          </a:xfrm>
          <a:custGeom>
            <a:avLst/>
            <a:gdLst/>
            <a:ahLst/>
            <a:cxnLst/>
            <a:rect l="l" t="t" r="r" b="b"/>
            <a:pathLst>
              <a:path w="990600" h="139065">
                <a:moveTo>
                  <a:pt x="0" y="138498"/>
                </a:moveTo>
                <a:lnTo>
                  <a:pt x="990600" y="138498"/>
                </a:lnTo>
                <a:lnTo>
                  <a:pt x="990600" y="0"/>
                </a:lnTo>
                <a:lnTo>
                  <a:pt x="0" y="0"/>
                </a:lnTo>
                <a:lnTo>
                  <a:pt x="0" y="13849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35562" y="2417721"/>
            <a:ext cx="989204" cy="2084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91005" y="2415745"/>
            <a:ext cx="565301" cy="2093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905380" y="2415075"/>
            <a:ext cx="704598" cy="21006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48430" y="2669540"/>
            <a:ext cx="2859405" cy="34958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5" dirty="0">
                <a:latin typeface="Arial"/>
                <a:cs typeface="Arial"/>
              </a:rPr>
              <a:t>Tuesday</a:t>
            </a:r>
            <a:endParaRPr sz="1200" dirty="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buChar char="-"/>
              <a:tabLst>
                <a:tab pos="184150" algn="l"/>
              </a:tabLst>
            </a:pPr>
            <a:r>
              <a:rPr sz="1200" spc="-35" dirty="0">
                <a:latin typeface="Arial"/>
                <a:cs typeface="Arial"/>
              </a:rPr>
              <a:t>Physical </a:t>
            </a:r>
            <a:r>
              <a:rPr sz="1200" spc="5" dirty="0">
                <a:latin typeface="Arial"/>
                <a:cs typeface="Arial"/>
              </a:rPr>
              <a:t>Education</a:t>
            </a:r>
            <a:r>
              <a:rPr sz="1200" spc="25" dirty="0">
                <a:latin typeface="Arial"/>
                <a:cs typeface="Arial"/>
              </a:rPr>
              <a:t> </a:t>
            </a:r>
            <a:r>
              <a:rPr sz="1200" spc="-80" dirty="0">
                <a:latin typeface="Arial"/>
                <a:cs typeface="Arial"/>
              </a:rPr>
              <a:t>(PE)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lang="en-AU" sz="1200" b="1" spc="-20" dirty="0" smtClean="0">
                <a:latin typeface="Arial"/>
                <a:cs typeface="Arial"/>
              </a:rPr>
              <a:t>Tue</a:t>
            </a:r>
            <a:r>
              <a:rPr sz="1200" b="1" spc="-20" dirty="0" err="1" smtClean="0">
                <a:latin typeface="Arial"/>
                <a:cs typeface="Arial"/>
              </a:rPr>
              <a:t>sday</a:t>
            </a:r>
            <a:endParaRPr sz="1200" dirty="0">
              <a:latin typeface="Arial"/>
              <a:cs typeface="Arial"/>
            </a:endParaRPr>
          </a:p>
          <a:p>
            <a:pPr marL="184150" marR="113030" indent="-171450">
              <a:lnSpc>
                <a:spcPct val="100000"/>
              </a:lnSpc>
              <a:buChar char="-"/>
              <a:tabLst>
                <a:tab pos="184150" algn="l"/>
              </a:tabLst>
            </a:pPr>
            <a:r>
              <a:rPr sz="1200" spc="-15" dirty="0">
                <a:latin typeface="Arial"/>
                <a:cs typeface="Arial"/>
              </a:rPr>
              <a:t>Week </a:t>
            </a:r>
            <a:r>
              <a:rPr sz="1200" spc="-5" dirty="0">
                <a:latin typeface="Arial"/>
                <a:cs typeface="Arial"/>
              </a:rPr>
              <a:t>1, 3, 5, 7 </a:t>
            </a:r>
            <a:r>
              <a:rPr sz="1200" spc="5" dirty="0">
                <a:latin typeface="Arial"/>
                <a:cs typeface="Arial"/>
              </a:rPr>
              <a:t>and </a:t>
            </a:r>
            <a:r>
              <a:rPr sz="1200" spc="-5" dirty="0">
                <a:latin typeface="Arial"/>
                <a:cs typeface="Arial"/>
              </a:rPr>
              <a:t>9 Library </a:t>
            </a:r>
            <a:r>
              <a:rPr sz="1200" spc="5" dirty="0">
                <a:latin typeface="Arial"/>
                <a:cs typeface="Arial"/>
              </a:rPr>
              <a:t>and  </a:t>
            </a:r>
            <a:r>
              <a:rPr sz="1200" spc="10" dirty="0">
                <a:latin typeface="Arial"/>
                <a:cs typeface="Arial"/>
              </a:rPr>
              <a:t>computers </a:t>
            </a:r>
            <a:r>
              <a:rPr sz="1200" spc="30" dirty="0">
                <a:latin typeface="Arial"/>
                <a:cs typeface="Arial"/>
              </a:rPr>
              <a:t>with </a:t>
            </a:r>
            <a:r>
              <a:rPr sz="1200" spc="5" dirty="0">
                <a:latin typeface="Arial"/>
                <a:cs typeface="Arial"/>
              </a:rPr>
              <a:t>Mrs </a:t>
            </a:r>
            <a:r>
              <a:rPr sz="1200" spc="-20" dirty="0">
                <a:latin typeface="Arial"/>
                <a:cs typeface="Arial"/>
              </a:rPr>
              <a:t>Melissa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Nelmes.</a:t>
            </a:r>
          </a:p>
          <a:p>
            <a:pPr marL="184150" marR="26034" indent="-171450">
              <a:lnSpc>
                <a:spcPct val="100000"/>
              </a:lnSpc>
              <a:spcBef>
                <a:spcPts val="1440"/>
              </a:spcBef>
              <a:buChar char="-"/>
              <a:tabLst>
                <a:tab pos="184150" algn="l"/>
              </a:tabLst>
            </a:pPr>
            <a:r>
              <a:rPr sz="1200" spc="-15" dirty="0">
                <a:latin typeface="Arial"/>
                <a:cs typeface="Arial"/>
              </a:rPr>
              <a:t>Week </a:t>
            </a:r>
            <a:r>
              <a:rPr sz="1200" spc="-5" dirty="0">
                <a:latin typeface="Arial"/>
                <a:cs typeface="Arial"/>
              </a:rPr>
              <a:t>2, 4, 6 </a:t>
            </a:r>
            <a:r>
              <a:rPr sz="1200" dirty="0">
                <a:latin typeface="Arial"/>
                <a:cs typeface="Arial"/>
              </a:rPr>
              <a:t>, </a:t>
            </a:r>
            <a:r>
              <a:rPr sz="1200" spc="-5" dirty="0">
                <a:latin typeface="Arial"/>
                <a:cs typeface="Arial"/>
              </a:rPr>
              <a:t>8 </a:t>
            </a:r>
            <a:r>
              <a:rPr sz="1200" spc="5" dirty="0">
                <a:latin typeface="Arial"/>
                <a:cs typeface="Arial"/>
              </a:rPr>
              <a:t>and </a:t>
            </a:r>
            <a:r>
              <a:rPr sz="1200" spc="-5" dirty="0">
                <a:latin typeface="Arial"/>
                <a:cs typeface="Arial"/>
              </a:rPr>
              <a:t>10 </a:t>
            </a:r>
            <a:r>
              <a:rPr sz="1200" dirty="0">
                <a:latin typeface="Arial"/>
                <a:cs typeface="Arial"/>
              </a:rPr>
              <a:t>Creative </a:t>
            </a:r>
            <a:r>
              <a:rPr sz="1200" spc="65" dirty="0">
                <a:latin typeface="Arial"/>
                <a:cs typeface="Arial"/>
              </a:rPr>
              <a:t>&amp;  </a:t>
            </a:r>
            <a:r>
              <a:rPr sz="1200" spc="10" dirty="0">
                <a:latin typeface="Arial"/>
                <a:cs typeface="Arial"/>
              </a:rPr>
              <a:t>Performing </a:t>
            </a:r>
            <a:r>
              <a:rPr sz="1200" spc="15" dirty="0">
                <a:latin typeface="Arial"/>
                <a:cs typeface="Arial"/>
              </a:rPr>
              <a:t>Arts </a:t>
            </a:r>
            <a:r>
              <a:rPr sz="1200" spc="-25" dirty="0">
                <a:latin typeface="Arial"/>
                <a:cs typeface="Arial"/>
              </a:rPr>
              <a:t>(Music) </a:t>
            </a:r>
            <a:r>
              <a:rPr sz="1200" spc="30" dirty="0">
                <a:latin typeface="Arial"/>
                <a:cs typeface="Arial"/>
              </a:rPr>
              <a:t>with </a:t>
            </a:r>
            <a:r>
              <a:rPr sz="1200" spc="5" dirty="0">
                <a:latin typeface="Arial"/>
                <a:cs typeface="Arial"/>
              </a:rPr>
              <a:t>Mrs </a:t>
            </a:r>
            <a:r>
              <a:rPr sz="1200" spc="-50" dirty="0">
                <a:latin typeface="Arial"/>
                <a:cs typeface="Arial"/>
              </a:rPr>
              <a:t>Tracy  </a:t>
            </a:r>
            <a:r>
              <a:rPr sz="1200" spc="-10" dirty="0" smtClean="0">
                <a:latin typeface="Arial"/>
                <a:cs typeface="Arial"/>
              </a:rPr>
              <a:t>Forrester.</a:t>
            </a:r>
            <a:endParaRPr lang="en-AU" sz="1200" dirty="0">
              <a:latin typeface="Arial"/>
              <a:cs typeface="Arial"/>
            </a:endParaRPr>
          </a:p>
          <a:p>
            <a:pPr marL="12700" marR="26034">
              <a:lnSpc>
                <a:spcPct val="100000"/>
              </a:lnSpc>
              <a:spcBef>
                <a:spcPts val="1440"/>
              </a:spcBef>
              <a:tabLst>
                <a:tab pos="184150" algn="l"/>
              </a:tabLst>
            </a:pPr>
            <a:r>
              <a:rPr lang="en-AU" sz="1200" b="1" spc="-45" dirty="0" smtClean="0">
                <a:latin typeface="Arial"/>
                <a:cs typeface="Arial"/>
              </a:rPr>
              <a:t>Wednesday - </a:t>
            </a:r>
            <a:r>
              <a:rPr sz="1200" spc="10" dirty="0" smtClean="0">
                <a:latin typeface="Arial"/>
                <a:cs typeface="Arial"/>
              </a:rPr>
              <a:t>Whole </a:t>
            </a:r>
            <a:r>
              <a:rPr sz="1200" spc="-15" dirty="0">
                <a:latin typeface="Arial"/>
                <a:cs typeface="Arial"/>
              </a:rPr>
              <a:t>School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Transition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1200" b="1" spc="-45" dirty="0">
                <a:latin typeface="Arial"/>
                <a:cs typeface="Arial"/>
              </a:rPr>
              <a:t>Thursday</a:t>
            </a:r>
            <a:endParaRPr sz="1200" dirty="0">
              <a:latin typeface="Arial"/>
              <a:cs typeface="Arial"/>
            </a:endParaRPr>
          </a:p>
          <a:p>
            <a:pPr marL="184150" marR="5080" indent="-171450">
              <a:lnSpc>
                <a:spcPct val="100000"/>
              </a:lnSpc>
              <a:buChar char="-"/>
              <a:tabLst>
                <a:tab pos="184150" algn="l"/>
              </a:tabLst>
            </a:pPr>
            <a:r>
              <a:rPr sz="1200" spc="10" dirty="0">
                <a:latin typeface="Arial"/>
                <a:cs typeface="Arial"/>
              </a:rPr>
              <a:t>Sport. </a:t>
            </a:r>
            <a:r>
              <a:rPr sz="1200" spc="-40" dirty="0">
                <a:latin typeface="Arial"/>
                <a:cs typeface="Arial"/>
              </a:rPr>
              <a:t>Please </a:t>
            </a:r>
            <a:r>
              <a:rPr sz="1200" spc="-5" dirty="0">
                <a:latin typeface="Arial"/>
                <a:cs typeface="Arial"/>
              </a:rPr>
              <a:t>wear </a:t>
            </a:r>
            <a:r>
              <a:rPr sz="1200" spc="25" dirty="0">
                <a:latin typeface="Arial"/>
                <a:cs typeface="Arial"/>
              </a:rPr>
              <a:t>sport </a:t>
            </a:r>
            <a:r>
              <a:rPr sz="1200" spc="-15" dirty="0">
                <a:latin typeface="Arial"/>
                <a:cs typeface="Arial"/>
              </a:rPr>
              <a:t>house </a:t>
            </a:r>
            <a:r>
              <a:rPr sz="1200" dirty="0">
                <a:latin typeface="Arial"/>
                <a:cs typeface="Arial"/>
              </a:rPr>
              <a:t>colours  </a:t>
            </a:r>
            <a:r>
              <a:rPr sz="1200" spc="5" dirty="0">
                <a:latin typeface="Arial"/>
                <a:cs typeface="Arial"/>
              </a:rPr>
              <a:t>and</a:t>
            </a:r>
            <a:r>
              <a:rPr sz="1200" dirty="0">
                <a:latin typeface="Arial"/>
                <a:cs typeface="Arial"/>
              </a:rPr>
              <a:t> </a:t>
            </a:r>
            <a:r>
              <a:rPr sz="1200" spc="10" dirty="0">
                <a:latin typeface="Arial"/>
                <a:cs typeface="Arial"/>
              </a:rPr>
              <a:t>joggers.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1200" b="1" spc="-25" dirty="0">
                <a:latin typeface="Arial"/>
                <a:cs typeface="Arial"/>
              </a:rPr>
              <a:t>Friday</a:t>
            </a:r>
            <a:endParaRPr sz="1200" dirty="0">
              <a:latin typeface="Arial"/>
              <a:cs typeface="Arial"/>
            </a:endParaRPr>
          </a:p>
          <a:p>
            <a:pPr marL="184150" indent="-171450">
              <a:lnSpc>
                <a:spcPct val="100000"/>
              </a:lnSpc>
              <a:buChar char="-"/>
              <a:tabLst>
                <a:tab pos="184150" algn="l"/>
              </a:tabLst>
            </a:pPr>
            <a:r>
              <a:rPr sz="1200" spc="10" dirty="0">
                <a:latin typeface="Arial"/>
                <a:cs typeface="Arial"/>
              </a:rPr>
              <a:t>Whole </a:t>
            </a:r>
            <a:r>
              <a:rPr sz="1200" spc="-5" dirty="0">
                <a:latin typeface="Arial"/>
                <a:cs typeface="Arial"/>
              </a:rPr>
              <a:t>school </a:t>
            </a:r>
            <a:r>
              <a:rPr sz="1200" spc="-20" dirty="0">
                <a:latin typeface="Arial"/>
                <a:cs typeface="Arial"/>
              </a:rPr>
              <a:t>assembly</a:t>
            </a:r>
            <a:r>
              <a:rPr sz="1200" spc="-10" dirty="0">
                <a:latin typeface="Arial"/>
                <a:cs typeface="Arial"/>
              </a:rPr>
              <a:t> 9:15am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07058" y="2684780"/>
            <a:ext cx="2557145" cy="221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8435">
              <a:lnSpc>
                <a:spcPct val="100000"/>
              </a:lnSpc>
              <a:spcBef>
                <a:spcPts val="100"/>
              </a:spcBef>
            </a:pPr>
            <a:r>
              <a:rPr sz="1200" b="1" spc="5" dirty="0">
                <a:latin typeface="Arial"/>
                <a:cs typeface="Arial"/>
              </a:rPr>
              <a:t>8:30am </a:t>
            </a:r>
            <a:r>
              <a:rPr sz="1200" spc="-70" dirty="0">
                <a:latin typeface="Arial"/>
                <a:cs typeface="Arial"/>
              </a:rPr>
              <a:t>– </a:t>
            </a:r>
            <a:r>
              <a:rPr sz="1200" spc="-10" dirty="0">
                <a:latin typeface="Arial"/>
                <a:cs typeface="Arial"/>
              </a:rPr>
              <a:t>Supervision </a:t>
            </a:r>
            <a:r>
              <a:rPr sz="1200" spc="25" dirty="0">
                <a:latin typeface="Arial"/>
                <a:cs typeface="Arial"/>
              </a:rPr>
              <a:t>provided </a:t>
            </a:r>
            <a:r>
              <a:rPr sz="1200" spc="20" dirty="0">
                <a:latin typeface="Arial"/>
                <a:cs typeface="Arial"/>
              </a:rPr>
              <a:t>on  </a:t>
            </a:r>
            <a:r>
              <a:rPr sz="1200" spc="25" dirty="0">
                <a:latin typeface="Arial"/>
                <a:cs typeface="Arial"/>
              </a:rPr>
              <a:t>the </a:t>
            </a:r>
            <a:r>
              <a:rPr sz="1200" spc="30" dirty="0">
                <a:latin typeface="Arial"/>
                <a:cs typeface="Arial"/>
              </a:rPr>
              <a:t>front </a:t>
            </a:r>
            <a:r>
              <a:rPr sz="1200" spc="5" dirty="0">
                <a:latin typeface="Arial"/>
                <a:cs typeface="Arial"/>
              </a:rPr>
              <a:t>basketball </a:t>
            </a:r>
            <a:r>
              <a:rPr sz="1200" spc="20" dirty="0">
                <a:latin typeface="Arial"/>
                <a:cs typeface="Arial"/>
              </a:rPr>
              <a:t>court</a:t>
            </a:r>
            <a:r>
              <a:rPr sz="1200" spc="-65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only.</a:t>
            </a:r>
            <a:endParaRPr sz="1200" dirty="0">
              <a:latin typeface="Arial"/>
              <a:cs typeface="Arial"/>
            </a:endParaRPr>
          </a:p>
          <a:p>
            <a:pPr marL="12700" marR="441959">
              <a:lnSpc>
                <a:spcPct val="100000"/>
              </a:lnSpc>
              <a:spcBef>
                <a:spcPts val="1440"/>
              </a:spcBef>
            </a:pPr>
            <a:r>
              <a:rPr sz="1200" b="1" spc="5" dirty="0">
                <a:latin typeface="Arial"/>
                <a:cs typeface="Arial"/>
              </a:rPr>
              <a:t>8:55am </a:t>
            </a:r>
            <a:r>
              <a:rPr sz="1200" spc="-70" dirty="0">
                <a:latin typeface="Arial"/>
                <a:cs typeface="Arial"/>
              </a:rPr>
              <a:t>– </a:t>
            </a:r>
            <a:r>
              <a:rPr sz="1200" spc="-45" dirty="0">
                <a:latin typeface="Arial"/>
                <a:cs typeface="Arial"/>
              </a:rPr>
              <a:t>Class </a:t>
            </a:r>
            <a:r>
              <a:rPr sz="1200" spc="15" dirty="0">
                <a:latin typeface="Arial"/>
                <a:cs typeface="Arial"/>
              </a:rPr>
              <a:t>lining </a:t>
            </a:r>
            <a:r>
              <a:rPr sz="1200" spc="-10" dirty="0">
                <a:latin typeface="Arial"/>
                <a:cs typeface="Arial"/>
              </a:rPr>
              <a:t>up/Class  </a:t>
            </a:r>
            <a:r>
              <a:rPr sz="1200" dirty="0">
                <a:latin typeface="Arial"/>
                <a:cs typeface="Arial"/>
              </a:rPr>
              <a:t>commence</a:t>
            </a:r>
          </a:p>
          <a:p>
            <a:pPr marL="12700" marR="260350">
              <a:lnSpc>
                <a:spcPct val="100000"/>
              </a:lnSpc>
              <a:spcBef>
                <a:spcPts val="1440"/>
              </a:spcBef>
            </a:pPr>
            <a:r>
              <a:rPr sz="1200" b="1" spc="10" dirty="0">
                <a:latin typeface="Arial"/>
                <a:cs typeface="Arial"/>
              </a:rPr>
              <a:t>11:00am </a:t>
            </a:r>
            <a:r>
              <a:rPr sz="1200" b="1" spc="-70" dirty="0">
                <a:latin typeface="Arial"/>
                <a:cs typeface="Arial"/>
              </a:rPr>
              <a:t>– </a:t>
            </a:r>
            <a:r>
              <a:rPr sz="1200" b="1" spc="10" dirty="0">
                <a:latin typeface="Arial"/>
                <a:cs typeface="Arial"/>
              </a:rPr>
              <a:t>11:50am </a:t>
            </a:r>
            <a:r>
              <a:rPr sz="1200" dirty="0">
                <a:latin typeface="Arial"/>
                <a:cs typeface="Arial"/>
              </a:rPr>
              <a:t>- </a:t>
            </a:r>
            <a:r>
              <a:rPr sz="1200" spc="-25" dirty="0">
                <a:latin typeface="Arial"/>
                <a:cs typeface="Arial"/>
              </a:rPr>
              <a:t>Lunch </a:t>
            </a:r>
            <a:r>
              <a:rPr sz="1200" dirty="0">
                <a:latin typeface="Arial"/>
                <a:cs typeface="Arial"/>
              </a:rPr>
              <a:t>play  </a:t>
            </a:r>
            <a:r>
              <a:rPr sz="1200" spc="30" dirty="0">
                <a:latin typeface="Arial"/>
                <a:cs typeface="Arial"/>
              </a:rPr>
              <a:t>time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1200" b="1" spc="10" dirty="0" smtClean="0">
                <a:latin typeface="Arial"/>
                <a:cs typeface="Arial"/>
              </a:rPr>
              <a:t>1:</a:t>
            </a:r>
            <a:r>
              <a:rPr lang="en-AU" sz="1200" b="1" spc="10" dirty="0" smtClean="0">
                <a:latin typeface="Arial"/>
                <a:cs typeface="Arial"/>
              </a:rPr>
              <a:t>40</a:t>
            </a:r>
            <a:r>
              <a:rPr sz="1200" b="1" spc="10" dirty="0" smtClean="0">
                <a:latin typeface="Arial"/>
                <a:cs typeface="Arial"/>
              </a:rPr>
              <a:t>pm </a:t>
            </a:r>
            <a:r>
              <a:rPr sz="1200" b="1" spc="-70" dirty="0">
                <a:latin typeface="Arial"/>
                <a:cs typeface="Arial"/>
              </a:rPr>
              <a:t>– </a:t>
            </a:r>
            <a:r>
              <a:rPr lang="en-AU" sz="1200" b="1" spc="10" dirty="0" smtClean="0">
                <a:latin typeface="Arial"/>
                <a:cs typeface="Arial"/>
              </a:rPr>
              <a:t>2:00</a:t>
            </a:r>
            <a:r>
              <a:rPr sz="1200" b="1" spc="10" dirty="0" smtClean="0">
                <a:latin typeface="Arial"/>
                <a:cs typeface="Arial"/>
              </a:rPr>
              <a:t>pm </a:t>
            </a:r>
            <a:r>
              <a:rPr sz="1200" dirty="0">
                <a:latin typeface="Arial"/>
                <a:cs typeface="Arial"/>
              </a:rPr>
              <a:t>- </a:t>
            </a:r>
            <a:r>
              <a:rPr sz="1200" spc="-60" dirty="0">
                <a:latin typeface="Arial"/>
                <a:cs typeface="Arial"/>
              </a:rPr>
              <a:t>Recess </a:t>
            </a:r>
            <a:r>
              <a:rPr sz="1200" dirty="0">
                <a:latin typeface="Arial"/>
                <a:cs typeface="Arial"/>
              </a:rPr>
              <a:t>play</a:t>
            </a:r>
            <a:r>
              <a:rPr sz="1200" spc="120" dirty="0">
                <a:latin typeface="Arial"/>
                <a:cs typeface="Arial"/>
              </a:rPr>
              <a:t> </a:t>
            </a:r>
            <a:r>
              <a:rPr sz="1200" spc="30" dirty="0">
                <a:latin typeface="Arial"/>
                <a:cs typeface="Arial"/>
              </a:rPr>
              <a:t>time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1200" b="1" spc="10" dirty="0">
                <a:latin typeface="Arial"/>
                <a:cs typeface="Arial"/>
              </a:rPr>
              <a:t>3:00pm </a:t>
            </a:r>
            <a:r>
              <a:rPr sz="1200" spc="-70" dirty="0">
                <a:latin typeface="Arial"/>
                <a:cs typeface="Arial"/>
              </a:rPr>
              <a:t>– </a:t>
            </a:r>
            <a:r>
              <a:rPr sz="1200" spc="-25" dirty="0">
                <a:latin typeface="Arial"/>
                <a:cs typeface="Arial"/>
              </a:rPr>
              <a:t>Pick </a:t>
            </a:r>
            <a:r>
              <a:rPr sz="1200" spc="30" dirty="0">
                <a:latin typeface="Arial"/>
                <a:cs typeface="Arial"/>
              </a:rPr>
              <a:t>up</a:t>
            </a:r>
            <a:r>
              <a:rPr sz="1200" spc="85" dirty="0">
                <a:latin typeface="Arial"/>
                <a:cs typeface="Arial"/>
              </a:rPr>
              <a:t> </a:t>
            </a:r>
            <a:r>
              <a:rPr sz="1200" spc="30" dirty="0">
                <a:latin typeface="Arial"/>
                <a:cs typeface="Arial"/>
              </a:rPr>
              <a:t>time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07058" y="5537708"/>
            <a:ext cx="243268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70" dirty="0">
                <a:latin typeface="Arial"/>
                <a:cs typeface="Arial"/>
              </a:rPr>
              <a:t>To </a:t>
            </a:r>
            <a:r>
              <a:rPr sz="1200" spc="-20" dirty="0">
                <a:latin typeface="Arial"/>
                <a:cs typeface="Arial"/>
              </a:rPr>
              <a:t>ensure </a:t>
            </a:r>
            <a:r>
              <a:rPr sz="1200" spc="-5" dirty="0">
                <a:latin typeface="Arial"/>
                <a:cs typeface="Arial"/>
              </a:rPr>
              <a:t>all </a:t>
            </a:r>
            <a:r>
              <a:rPr sz="1200" spc="5" dirty="0">
                <a:latin typeface="Arial"/>
                <a:cs typeface="Arial"/>
              </a:rPr>
              <a:t>students </a:t>
            </a:r>
            <a:r>
              <a:rPr sz="1200" spc="-15" dirty="0">
                <a:latin typeface="Arial"/>
                <a:cs typeface="Arial"/>
              </a:rPr>
              <a:t>are </a:t>
            </a:r>
            <a:r>
              <a:rPr sz="1200" spc="15" dirty="0">
                <a:latin typeface="Arial"/>
                <a:cs typeface="Arial"/>
              </a:rPr>
              <a:t>picked  </a:t>
            </a:r>
            <a:r>
              <a:rPr sz="1200" spc="30" dirty="0">
                <a:latin typeface="Arial"/>
                <a:cs typeface="Arial"/>
              </a:rPr>
              <a:t>up </a:t>
            </a:r>
            <a:r>
              <a:rPr sz="1200" spc="-20" dirty="0">
                <a:latin typeface="Arial"/>
                <a:cs typeface="Arial"/>
              </a:rPr>
              <a:t>safely </a:t>
            </a:r>
            <a:r>
              <a:rPr sz="1200" spc="-15" dirty="0">
                <a:latin typeface="Arial"/>
                <a:cs typeface="Arial"/>
              </a:rPr>
              <a:t>please </a:t>
            </a:r>
            <a:r>
              <a:rPr sz="1200" spc="20" dirty="0">
                <a:latin typeface="Arial"/>
                <a:cs typeface="Arial"/>
              </a:rPr>
              <a:t>provide </a:t>
            </a:r>
            <a:r>
              <a:rPr sz="1200" spc="25" dirty="0">
                <a:latin typeface="Arial"/>
                <a:cs typeface="Arial"/>
              </a:rPr>
              <a:t>the </a:t>
            </a:r>
            <a:r>
              <a:rPr sz="1200" spc="10" dirty="0">
                <a:latin typeface="Arial"/>
                <a:cs typeface="Arial"/>
              </a:rPr>
              <a:t>office  </a:t>
            </a:r>
            <a:r>
              <a:rPr sz="1200" spc="-45" dirty="0">
                <a:latin typeface="Arial"/>
                <a:cs typeface="Arial"/>
              </a:rPr>
              <a:t>a </a:t>
            </a:r>
            <a:r>
              <a:rPr sz="1200" spc="5" dirty="0">
                <a:latin typeface="Arial"/>
                <a:cs typeface="Arial"/>
              </a:rPr>
              <a:t>list </a:t>
            </a:r>
            <a:r>
              <a:rPr sz="1200" spc="40" dirty="0">
                <a:latin typeface="Arial"/>
                <a:cs typeface="Arial"/>
              </a:rPr>
              <a:t>of </a:t>
            </a:r>
            <a:r>
              <a:rPr sz="1200" spc="25" dirty="0">
                <a:latin typeface="Arial"/>
                <a:cs typeface="Arial"/>
              </a:rPr>
              <a:t>people </a:t>
            </a:r>
            <a:r>
              <a:rPr sz="1200" spc="15" dirty="0">
                <a:latin typeface="Arial"/>
                <a:cs typeface="Arial"/>
              </a:rPr>
              <a:t>who </a:t>
            </a:r>
            <a:r>
              <a:rPr sz="1200" spc="-15" dirty="0">
                <a:latin typeface="Arial"/>
                <a:cs typeface="Arial"/>
              </a:rPr>
              <a:t>may </a:t>
            </a:r>
            <a:r>
              <a:rPr sz="1200" spc="10" dirty="0">
                <a:latin typeface="Arial"/>
                <a:cs typeface="Arial"/>
              </a:rPr>
              <a:t>pick </a:t>
            </a:r>
            <a:r>
              <a:rPr sz="1200" spc="5" dirty="0">
                <a:latin typeface="Arial"/>
                <a:cs typeface="Arial"/>
              </a:rPr>
              <a:t>your  </a:t>
            </a:r>
            <a:r>
              <a:rPr sz="1200" spc="10" dirty="0">
                <a:latin typeface="Arial"/>
                <a:cs typeface="Arial"/>
              </a:rPr>
              <a:t>child </a:t>
            </a:r>
            <a:r>
              <a:rPr sz="1200" spc="30" dirty="0">
                <a:latin typeface="Arial"/>
                <a:cs typeface="Arial"/>
              </a:rPr>
              <a:t>up </a:t>
            </a:r>
            <a:r>
              <a:rPr sz="1200" spc="25" dirty="0">
                <a:latin typeface="Arial"/>
                <a:cs typeface="Arial"/>
              </a:rPr>
              <a:t>from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school.</a:t>
            </a:r>
            <a:endParaRPr sz="1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50" dirty="0">
              <a:latin typeface="Times New Roman"/>
              <a:cs typeface="Times New Roman"/>
            </a:endParaRPr>
          </a:p>
          <a:p>
            <a:pPr marL="12700" marR="5715" algn="just">
              <a:lnSpc>
                <a:spcPct val="100000"/>
              </a:lnSpc>
            </a:pPr>
            <a:r>
              <a:rPr sz="1200" spc="-15" dirty="0">
                <a:latin typeface="Arial"/>
                <a:cs typeface="Arial"/>
              </a:rPr>
              <a:t>In </a:t>
            </a:r>
            <a:r>
              <a:rPr sz="1200" spc="25" dirty="0">
                <a:latin typeface="Arial"/>
                <a:cs typeface="Arial"/>
              </a:rPr>
              <a:t>the </a:t>
            </a:r>
            <a:r>
              <a:rPr sz="1200" spc="15" dirty="0">
                <a:latin typeface="Arial"/>
                <a:cs typeface="Arial"/>
              </a:rPr>
              <a:t>afternoon </a:t>
            </a:r>
            <a:r>
              <a:rPr sz="1200" spc="20" dirty="0" smtClean="0">
                <a:latin typeface="Arial"/>
                <a:cs typeface="Arial"/>
              </a:rPr>
              <a:t>KM</a:t>
            </a:r>
            <a:r>
              <a:rPr lang="en-AU" sz="1200" spc="20" dirty="0" smtClean="0">
                <a:latin typeface="Arial"/>
                <a:cs typeface="Arial"/>
              </a:rPr>
              <a:t>U</a:t>
            </a:r>
            <a:r>
              <a:rPr sz="1200" spc="20" dirty="0" smtClean="0">
                <a:latin typeface="Arial"/>
                <a:cs typeface="Arial"/>
              </a:rPr>
              <a:t> </a:t>
            </a:r>
            <a:r>
              <a:rPr sz="1200" spc="15" dirty="0">
                <a:latin typeface="Arial"/>
                <a:cs typeface="Arial"/>
              </a:rPr>
              <a:t>will </a:t>
            </a:r>
            <a:r>
              <a:rPr sz="1200" spc="30" dirty="0">
                <a:latin typeface="Arial"/>
                <a:cs typeface="Arial"/>
              </a:rPr>
              <a:t>be </a:t>
            </a:r>
            <a:r>
              <a:rPr sz="1200" spc="15" dirty="0">
                <a:latin typeface="Arial"/>
                <a:cs typeface="Arial"/>
              </a:rPr>
              <a:t>lining  </a:t>
            </a:r>
            <a:r>
              <a:rPr sz="1200" spc="30" dirty="0">
                <a:latin typeface="Arial"/>
                <a:cs typeface="Arial"/>
              </a:rPr>
              <a:t>up </a:t>
            </a:r>
            <a:r>
              <a:rPr sz="1200" spc="20" dirty="0">
                <a:latin typeface="Arial"/>
                <a:cs typeface="Arial"/>
              </a:rPr>
              <a:t>on </a:t>
            </a:r>
            <a:r>
              <a:rPr sz="1200" spc="25" dirty="0">
                <a:latin typeface="Arial"/>
                <a:cs typeface="Arial"/>
              </a:rPr>
              <a:t>the </a:t>
            </a:r>
            <a:r>
              <a:rPr lang="en-AU" sz="1200" spc="-15" dirty="0" smtClean="0">
                <a:latin typeface="Arial"/>
                <a:cs typeface="Arial"/>
              </a:rPr>
              <a:t>blue</a:t>
            </a:r>
            <a:r>
              <a:rPr sz="1200" spc="-15" dirty="0" smtClean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seat </a:t>
            </a:r>
            <a:r>
              <a:rPr sz="1200" spc="35" dirty="0">
                <a:latin typeface="Arial"/>
                <a:cs typeface="Arial"/>
              </a:rPr>
              <a:t>out </a:t>
            </a:r>
            <a:r>
              <a:rPr sz="1200" spc="25" dirty="0">
                <a:latin typeface="Arial"/>
                <a:cs typeface="Arial"/>
              </a:rPr>
              <a:t>the </a:t>
            </a:r>
            <a:r>
              <a:rPr sz="1200" spc="30" dirty="0">
                <a:latin typeface="Arial"/>
                <a:cs typeface="Arial"/>
              </a:rPr>
              <a:t>front  </a:t>
            </a:r>
            <a:r>
              <a:rPr sz="1200" spc="40" dirty="0">
                <a:latin typeface="Arial"/>
                <a:cs typeface="Arial"/>
              </a:rPr>
              <a:t>of </a:t>
            </a:r>
            <a:r>
              <a:rPr sz="1200" spc="25" dirty="0">
                <a:latin typeface="Arial"/>
                <a:cs typeface="Arial"/>
              </a:rPr>
              <a:t>the </a:t>
            </a:r>
            <a:r>
              <a:rPr sz="1200" spc="-15" dirty="0">
                <a:latin typeface="Arial"/>
                <a:cs typeface="Arial"/>
              </a:rPr>
              <a:t>classroom </a:t>
            </a:r>
            <a:r>
              <a:rPr sz="1200" spc="65" dirty="0">
                <a:latin typeface="Arial"/>
                <a:cs typeface="Arial"/>
              </a:rPr>
              <a:t>to </a:t>
            </a:r>
            <a:r>
              <a:rPr sz="1200" spc="55" dirty="0">
                <a:latin typeface="Arial"/>
                <a:cs typeface="Arial"/>
              </a:rPr>
              <a:t>go</a:t>
            </a:r>
            <a:r>
              <a:rPr sz="1200" spc="-140" dirty="0">
                <a:latin typeface="Arial"/>
                <a:cs typeface="Arial"/>
              </a:rPr>
              <a:t> </a:t>
            </a:r>
            <a:r>
              <a:rPr sz="1200" spc="10" dirty="0">
                <a:latin typeface="Arial"/>
                <a:cs typeface="Arial"/>
              </a:rPr>
              <a:t>home.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546985" y="5230074"/>
            <a:ext cx="458710" cy="2298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67727" y="5228063"/>
            <a:ext cx="782776" cy="23184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06180" y="5229862"/>
            <a:ext cx="237450" cy="2278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157118" y="383881"/>
            <a:ext cx="990600" cy="139065"/>
          </a:xfrm>
          <a:custGeom>
            <a:avLst/>
            <a:gdLst/>
            <a:ahLst/>
            <a:cxnLst/>
            <a:rect l="l" t="t" r="r" b="b"/>
            <a:pathLst>
              <a:path w="990600" h="139065">
                <a:moveTo>
                  <a:pt x="0" y="138498"/>
                </a:moveTo>
                <a:lnTo>
                  <a:pt x="990600" y="138498"/>
                </a:lnTo>
                <a:lnTo>
                  <a:pt x="990600" y="0"/>
                </a:lnTo>
                <a:lnTo>
                  <a:pt x="0" y="0"/>
                </a:lnTo>
                <a:lnTo>
                  <a:pt x="0" y="13849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00085" y="7089140"/>
            <a:ext cx="305689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latin typeface="Arial"/>
                <a:cs typeface="Arial"/>
              </a:rPr>
              <a:t>If </a:t>
            </a:r>
            <a:r>
              <a:rPr sz="1200" spc="5" dirty="0">
                <a:latin typeface="Arial"/>
                <a:cs typeface="Arial"/>
              </a:rPr>
              <a:t>you </a:t>
            </a:r>
            <a:r>
              <a:rPr sz="1200" spc="25" dirty="0">
                <a:latin typeface="Arial"/>
                <a:cs typeface="Arial"/>
              </a:rPr>
              <a:t>would </a:t>
            </a:r>
            <a:r>
              <a:rPr sz="1200" spc="5" dirty="0">
                <a:latin typeface="Arial"/>
                <a:cs typeface="Arial"/>
              </a:rPr>
              <a:t>like </a:t>
            </a:r>
            <a:r>
              <a:rPr sz="1200" spc="65" dirty="0">
                <a:latin typeface="Arial"/>
                <a:cs typeface="Arial"/>
              </a:rPr>
              <a:t>to </a:t>
            </a:r>
            <a:r>
              <a:rPr sz="1200" spc="10" dirty="0">
                <a:latin typeface="Arial"/>
                <a:cs typeface="Arial"/>
              </a:rPr>
              <a:t>volunteer </a:t>
            </a:r>
            <a:r>
              <a:rPr sz="1200" spc="5" dirty="0">
                <a:latin typeface="Arial"/>
                <a:cs typeface="Arial"/>
              </a:rPr>
              <a:t>your </a:t>
            </a:r>
            <a:r>
              <a:rPr sz="1200" spc="30" dirty="0">
                <a:latin typeface="Arial"/>
                <a:cs typeface="Arial"/>
              </a:rPr>
              <a:t>time </a:t>
            </a:r>
            <a:r>
              <a:rPr sz="1200" spc="65" dirty="0">
                <a:latin typeface="Arial"/>
                <a:cs typeface="Arial"/>
              </a:rPr>
              <a:t>to  </a:t>
            </a:r>
            <a:r>
              <a:rPr sz="1200" spc="-35" dirty="0">
                <a:latin typeface="Arial"/>
                <a:cs typeface="Arial"/>
              </a:rPr>
              <a:t>assist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25" dirty="0">
                <a:latin typeface="Arial"/>
                <a:cs typeface="Arial"/>
              </a:rPr>
              <a:t>the </a:t>
            </a:r>
            <a:r>
              <a:rPr sz="1200" spc="-15" dirty="0">
                <a:latin typeface="Arial"/>
                <a:cs typeface="Arial"/>
              </a:rPr>
              <a:t>classroom, please </a:t>
            </a:r>
            <a:r>
              <a:rPr lang="en-AU" sz="1200" spc="20" dirty="0" smtClean="0">
                <a:latin typeface="Arial"/>
                <a:cs typeface="Arial"/>
              </a:rPr>
              <a:t>let me know.</a:t>
            </a:r>
            <a:r>
              <a:rPr sz="1200" spc="-15" dirty="0" smtClean="0">
                <a:latin typeface="Arial"/>
                <a:cs typeface="Arial"/>
              </a:rPr>
              <a:t>. </a:t>
            </a:r>
            <a:r>
              <a:rPr sz="1200" spc="-40" dirty="0">
                <a:latin typeface="Arial"/>
                <a:cs typeface="Arial"/>
              </a:rPr>
              <a:t>Please </a:t>
            </a:r>
            <a:r>
              <a:rPr sz="1200" spc="30" dirty="0">
                <a:latin typeface="Arial"/>
                <a:cs typeface="Arial"/>
              </a:rPr>
              <a:t>be </a:t>
            </a:r>
            <a:r>
              <a:rPr sz="1200" spc="-15" dirty="0">
                <a:latin typeface="Arial"/>
                <a:cs typeface="Arial"/>
              </a:rPr>
              <a:t>aware </a:t>
            </a:r>
            <a:r>
              <a:rPr sz="1200" spc="30" dirty="0">
                <a:latin typeface="Arial"/>
                <a:cs typeface="Arial"/>
              </a:rPr>
              <a:t>that </a:t>
            </a:r>
            <a:r>
              <a:rPr sz="1200" spc="5" dirty="0">
                <a:latin typeface="Arial"/>
                <a:cs typeface="Arial"/>
              </a:rPr>
              <a:t>you </a:t>
            </a:r>
            <a:r>
              <a:rPr sz="1200" spc="-15" dirty="0">
                <a:latin typeface="Arial"/>
                <a:cs typeface="Arial"/>
              </a:rPr>
              <a:t>may </a:t>
            </a:r>
            <a:r>
              <a:rPr sz="1200" spc="40" dirty="0">
                <a:latin typeface="Arial"/>
                <a:cs typeface="Arial"/>
              </a:rPr>
              <a:t>not  </a:t>
            </a:r>
            <a:r>
              <a:rPr sz="1200" spc="-20" dirty="0">
                <a:latin typeface="Arial"/>
                <a:cs typeface="Arial"/>
              </a:rPr>
              <a:t>necessarily </a:t>
            </a:r>
            <a:r>
              <a:rPr sz="1200" spc="30" dirty="0">
                <a:latin typeface="Arial"/>
                <a:cs typeface="Arial"/>
              </a:rPr>
              <a:t>be </a:t>
            </a:r>
            <a:r>
              <a:rPr sz="1200" spc="20" dirty="0">
                <a:latin typeface="Arial"/>
                <a:cs typeface="Arial"/>
              </a:rPr>
              <a:t>working </a:t>
            </a:r>
            <a:r>
              <a:rPr sz="1200" spc="30" dirty="0">
                <a:latin typeface="Arial"/>
                <a:cs typeface="Arial"/>
              </a:rPr>
              <a:t>with </a:t>
            </a:r>
            <a:r>
              <a:rPr sz="1200" spc="5" dirty="0">
                <a:latin typeface="Arial"/>
                <a:cs typeface="Arial"/>
              </a:rPr>
              <a:t>your</a:t>
            </a:r>
            <a:r>
              <a:rPr sz="1200" spc="-85" dirty="0">
                <a:latin typeface="Arial"/>
                <a:cs typeface="Arial"/>
              </a:rPr>
              <a:t> </a:t>
            </a:r>
            <a:r>
              <a:rPr sz="1200" spc="10" dirty="0">
                <a:latin typeface="Arial"/>
                <a:cs typeface="Arial"/>
              </a:rPr>
              <a:t>child.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597146" y="6556589"/>
            <a:ext cx="2017747" cy="21006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23097" y="6557789"/>
            <a:ext cx="685465" cy="2072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535539" y="429260"/>
            <a:ext cx="553402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5" dirty="0" err="1" smtClean="0"/>
              <a:t>Mrs</a:t>
            </a:r>
            <a:r>
              <a:rPr spc="-45" dirty="0" smtClean="0"/>
              <a:t> </a:t>
            </a:r>
            <a:r>
              <a:rPr lang="en-AU" spc="-65" dirty="0" smtClean="0"/>
              <a:t>Mull</a:t>
            </a:r>
            <a:r>
              <a:rPr spc="-65" dirty="0" err="1" smtClean="0"/>
              <a:t>ar</a:t>
            </a:r>
            <a:r>
              <a:rPr lang="en-AU" spc="-65" dirty="0" smtClean="0"/>
              <a:t>d</a:t>
            </a:r>
            <a:r>
              <a:rPr spc="-65" dirty="0" smtClean="0"/>
              <a:t>’s</a:t>
            </a:r>
            <a:endParaRPr spc="-65" dirty="0"/>
          </a:p>
        </p:txBody>
      </p:sp>
      <p:sp>
        <p:nvSpPr>
          <p:cNvPr id="16" name="object 16"/>
          <p:cNvSpPr/>
          <p:nvPr/>
        </p:nvSpPr>
        <p:spPr>
          <a:xfrm>
            <a:off x="549266" y="1082993"/>
            <a:ext cx="1541091" cy="3756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88460" y="1540132"/>
            <a:ext cx="4094033" cy="40617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86900" y="2342447"/>
            <a:ext cx="851051" cy="2084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26719" y="2341482"/>
            <a:ext cx="554260" cy="2082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52235" y="2342149"/>
            <a:ext cx="950144" cy="2082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791147" y="2341478"/>
            <a:ext cx="554260" cy="2082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601064" y="7139277"/>
            <a:ext cx="471162" cy="20864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95458" y="7139488"/>
            <a:ext cx="1116058" cy="2084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25986" y="7467092"/>
            <a:ext cx="3281045" cy="14850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25" dirty="0">
                <a:latin typeface="Arial"/>
                <a:cs typeface="Arial"/>
              </a:rPr>
              <a:t>Our </a:t>
            </a:r>
            <a:r>
              <a:rPr sz="1200" spc="20" dirty="0">
                <a:latin typeface="Arial"/>
                <a:cs typeface="Arial"/>
              </a:rPr>
              <a:t>theme </a:t>
            </a:r>
            <a:r>
              <a:rPr sz="1200" spc="30" dirty="0">
                <a:latin typeface="Arial"/>
                <a:cs typeface="Arial"/>
              </a:rPr>
              <a:t>for </a:t>
            </a:r>
            <a:r>
              <a:rPr sz="1200" spc="-35" dirty="0">
                <a:latin typeface="Arial"/>
                <a:cs typeface="Arial"/>
              </a:rPr>
              <a:t>Term </a:t>
            </a:r>
            <a:r>
              <a:rPr sz="1200" spc="-5" dirty="0">
                <a:latin typeface="Arial"/>
                <a:cs typeface="Arial"/>
              </a:rPr>
              <a:t>4 </a:t>
            </a:r>
            <a:r>
              <a:rPr sz="1200" spc="-40" dirty="0">
                <a:latin typeface="Arial"/>
                <a:cs typeface="Arial"/>
              </a:rPr>
              <a:t>is </a:t>
            </a:r>
            <a:r>
              <a:rPr sz="1200" spc="-5" dirty="0">
                <a:latin typeface="Arial"/>
                <a:cs typeface="Arial"/>
              </a:rPr>
              <a:t>Change. </a:t>
            </a:r>
            <a:r>
              <a:rPr sz="1200" spc="-25" dirty="0">
                <a:latin typeface="Arial"/>
                <a:cs typeface="Arial"/>
              </a:rPr>
              <a:t>We </a:t>
            </a:r>
            <a:r>
              <a:rPr sz="1200" spc="15" dirty="0">
                <a:latin typeface="Arial"/>
                <a:cs typeface="Arial"/>
              </a:rPr>
              <a:t>will </a:t>
            </a:r>
            <a:r>
              <a:rPr sz="1200" spc="30" dirty="0">
                <a:latin typeface="Arial"/>
                <a:cs typeface="Arial"/>
              </a:rPr>
              <a:t>be  </a:t>
            </a:r>
            <a:r>
              <a:rPr sz="1200" spc="10" dirty="0">
                <a:latin typeface="Arial"/>
                <a:cs typeface="Arial"/>
              </a:rPr>
              <a:t>covering </a:t>
            </a:r>
            <a:r>
              <a:rPr sz="1200" spc="25" dirty="0">
                <a:latin typeface="Arial"/>
                <a:cs typeface="Arial"/>
              </a:rPr>
              <a:t>the unit </a:t>
            </a:r>
            <a:r>
              <a:rPr sz="1200" b="1" spc="-20" dirty="0">
                <a:latin typeface="Arial"/>
                <a:cs typeface="Arial"/>
              </a:rPr>
              <a:t>‘</a:t>
            </a:r>
            <a:r>
              <a:rPr sz="1200" b="1" spc="-20" dirty="0" smtClean="0">
                <a:latin typeface="Arial"/>
                <a:cs typeface="Arial"/>
              </a:rPr>
              <a:t>The</a:t>
            </a:r>
            <a:r>
              <a:rPr lang="en-AU" sz="1200" b="1" spc="-20" dirty="0" smtClean="0">
                <a:latin typeface="Arial"/>
                <a:cs typeface="Arial"/>
              </a:rPr>
              <a:t> </a:t>
            </a:r>
            <a:r>
              <a:rPr sz="1200" b="1" spc="-25" dirty="0" smtClean="0">
                <a:latin typeface="Arial"/>
                <a:cs typeface="Arial"/>
              </a:rPr>
              <a:t>Changing </a:t>
            </a:r>
            <a:r>
              <a:rPr sz="1200" b="1" spc="5" dirty="0">
                <a:latin typeface="Arial"/>
                <a:cs typeface="Arial"/>
              </a:rPr>
              <a:t>World’.  </a:t>
            </a:r>
            <a:r>
              <a:rPr sz="1200" spc="20" dirty="0">
                <a:latin typeface="Arial"/>
                <a:cs typeface="Arial"/>
              </a:rPr>
              <a:t>Within </a:t>
            </a:r>
            <a:r>
              <a:rPr sz="1200" dirty="0">
                <a:latin typeface="Arial"/>
                <a:cs typeface="Arial"/>
              </a:rPr>
              <a:t>this </a:t>
            </a:r>
            <a:r>
              <a:rPr sz="1200" spc="15" dirty="0">
                <a:latin typeface="Arial"/>
                <a:cs typeface="Arial"/>
              </a:rPr>
              <a:t>theme, </a:t>
            </a:r>
            <a:r>
              <a:rPr sz="1200" spc="5" dirty="0">
                <a:latin typeface="Arial"/>
                <a:cs typeface="Arial"/>
              </a:rPr>
              <a:t>we </a:t>
            </a:r>
            <a:r>
              <a:rPr sz="1200" spc="15" dirty="0">
                <a:latin typeface="Arial"/>
                <a:cs typeface="Arial"/>
              </a:rPr>
              <a:t>will </a:t>
            </a:r>
            <a:r>
              <a:rPr sz="1200" spc="-10" dirty="0">
                <a:latin typeface="Arial"/>
                <a:cs typeface="Arial"/>
              </a:rPr>
              <a:t>focus </a:t>
            </a:r>
            <a:r>
              <a:rPr sz="1200" spc="20" dirty="0">
                <a:latin typeface="Arial"/>
                <a:cs typeface="Arial"/>
              </a:rPr>
              <a:t>on </a:t>
            </a:r>
            <a:r>
              <a:rPr sz="1200" spc="25" dirty="0">
                <a:latin typeface="Arial"/>
                <a:cs typeface="Arial"/>
              </a:rPr>
              <a:t>UN </a:t>
            </a:r>
            <a:r>
              <a:rPr sz="1200" dirty="0">
                <a:latin typeface="Arial"/>
                <a:cs typeface="Arial"/>
              </a:rPr>
              <a:t>Goal  </a:t>
            </a:r>
            <a:r>
              <a:rPr sz="1200" spc="-5" dirty="0">
                <a:latin typeface="Arial"/>
                <a:cs typeface="Arial"/>
              </a:rPr>
              <a:t>12: </a:t>
            </a:r>
            <a:r>
              <a:rPr sz="1200" spc="-15" dirty="0">
                <a:latin typeface="Arial"/>
                <a:cs typeface="Arial"/>
              </a:rPr>
              <a:t>Responsible </a:t>
            </a:r>
            <a:r>
              <a:rPr sz="1200" spc="10" dirty="0">
                <a:latin typeface="Arial"/>
                <a:cs typeface="Arial"/>
              </a:rPr>
              <a:t>Consumption </a:t>
            </a:r>
            <a:r>
              <a:rPr sz="1200" spc="5" dirty="0">
                <a:latin typeface="Arial"/>
                <a:cs typeface="Arial"/>
              </a:rPr>
              <a:t>and</a:t>
            </a:r>
            <a:r>
              <a:rPr sz="1200" spc="20" dirty="0">
                <a:latin typeface="Arial"/>
                <a:cs typeface="Arial"/>
              </a:rPr>
              <a:t> </a:t>
            </a:r>
            <a:r>
              <a:rPr sz="1200" spc="10" dirty="0" smtClean="0">
                <a:latin typeface="Arial"/>
                <a:cs typeface="Arial"/>
              </a:rPr>
              <a:t>Production</a:t>
            </a:r>
            <a:r>
              <a:rPr lang="en-AU" sz="1200" spc="10" dirty="0" smtClean="0">
                <a:latin typeface="Arial"/>
                <a:cs typeface="Arial"/>
              </a:rPr>
              <a:t> and UN Goal 15: Life on Land</a:t>
            </a:r>
            <a:r>
              <a:rPr sz="1200" spc="10" dirty="0" smtClean="0">
                <a:latin typeface="Arial"/>
                <a:cs typeface="Arial"/>
              </a:rPr>
              <a:t>.</a:t>
            </a:r>
            <a:endParaRPr sz="1200" dirty="0">
              <a:latin typeface="Arial"/>
              <a:cs typeface="Arial"/>
            </a:endParaRPr>
          </a:p>
          <a:p>
            <a:pPr marL="12700" marR="5715" indent="42545" algn="just">
              <a:lnSpc>
                <a:spcPct val="100000"/>
              </a:lnSpc>
              <a:spcBef>
                <a:spcPts val="1440"/>
              </a:spcBef>
            </a:pPr>
            <a:r>
              <a:rPr sz="1200" spc="40" dirty="0">
                <a:latin typeface="Arial"/>
                <a:cs typeface="Arial"/>
              </a:rPr>
              <a:t>A </a:t>
            </a:r>
            <a:r>
              <a:rPr sz="1200" spc="10" dirty="0">
                <a:latin typeface="Arial"/>
                <a:cs typeface="Arial"/>
              </a:rPr>
              <a:t>short </a:t>
            </a:r>
            <a:r>
              <a:rPr sz="1200" spc="20" dirty="0">
                <a:latin typeface="Arial"/>
                <a:cs typeface="Arial"/>
              </a:rPr>
              <a:t>outline </a:t>
            </a:r>
            <a:r>
              <a:rPr sz="1200" spc="40" dirty="0">
                <a:latin typeface="Arial"/>
                <a:cs typeface="Arial"/>
              </a:rPr>
              <a:t>of </a:t>
            </a:r>
            <a:r>
              <a:rPr sz="1200" dirty="0">
                <a:latin typeface="Arial"/>
                <a:cs typeface="Arial"/>
              </a:rPr>
              <a:t>this term’s </a:t>
            </a:r>
            <a:r>
              <a:rPr sz="1200" spc="25" dirty="0">
                <a:latin typeface="Arial"/>
                <a:cs typeface="Arial"/>
              </a:rPr>
              <a:t>unit </a:t>
            </a:r>
            <a:r>
              <a:rPr sz="1200" spc="-50" dirty="0">
                <a:latin typeface="Arial"/>
                <a:cs typeface="Arial"/>
              </a:rPr>
              <a:t>has </a:t>
            </a:r>
            <a:r>
              <a:rPr sz="1200" spc="10" dirty="0">
                <a:latin typeface="Arial"/>
                <a:cs typeface="Arial"/>
              </a:rPr>
              <a:t>been  attached </a:t>
            </a:r>
            <a:r>
              <a:rPr sz="1200" spc="65" dirty="0">
                <a:latin typeface="Arial"/>
                <a:cs typeface="Arial"/>
              </a:rPr>
              <a:t>to </a:t>
            </a:r>
            <a:r>
              <a:rPr sz="1200" dirty="0">
                <a:latin typeface="Arial"/>
                <a:cs typeface="Arial"/>
              </a:rPr>
              <a:t>this</a:t>
            </a:r>
            <a:r>
              <a:rPr sz="1200" spc="-65" dirty="0">
                <a:latin typeface="Arial"/>
                <a:cs typeface="Arial"/>
              </a:rPr>
              <a:t> </a:t>
            </a:r>
            <a:r>
              <a:rPr sz="1200" spc="10" dirty="0">
                <a:latin typeface="Arial"/>
                <a:cs typeface="Arial"/>
              </a:rPr>
              <a:t>letter.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157118" y="383881"/>
            <a:ext cx="990600" cy="139065"/>
          </a:xfrm>
          <a:custGeom>
            <a:avLst/>
            <a:gdLst/>
            <a:ahLst/>
            <a:cxnLst/>
            <a:rect l="l" t="t" r="r" b="b"/>
            <a:pathLst>
              <a:path w="990600" h="139065">
                <a:moveTo>
                  <a:pt x="0" y="138498"/>
                </a:moveTo>
                <a:lnTo>
                  <a:pt x="990600" y="138498"/>
                </a:lnTo>
                <a:lnTo>
                  <a:pt x="990600" y="0"/>
                </a:lnTo>
                <a:lnTo>
                  <a:pt x="0" y="0"/>
                </a:lnTo>
                <a:lnTo>
                  <a:pt x="0" y="13849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407058" y="2669540"/>
            <a:ext cx="24326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15" dirty="0">
                <a:latin typeface="Arial"/>
                <a:cs typeface="Arial"/>
              </a:rPr>
              <a:t>During </a:t>
            </a:r>
            <a:r>
              <a:rPr sz="1200" spc="-35" dirty="0">
                <a:latin typeface="Arial"/>
                <a:cs typeface="Arial"/>
              </a:rPr>
              <a:t>Term </a:t>
            </a:r>
            <a:r>
              <a:rPr sz="1200" spc="-5" dirty="0" smtClean="0">
                <a:latin typeface="Arial"/>
                <a:cs typeface="Arial"/>
              </a:rPr>
              <a:t>4</a:t>
            </a:r>
            <a:r>
              <a:rPr lang="en-AU" sz="1200" spc="-5" dirty="0" smtClean="0">
                <a:latin typeface="Arial"/>
                <a:cs typeface="Arial"/>
              </a:rPr>
              <a:t>,</a:t>
            </a:r>
            <a:r>
              <a:rPr sz="1200" spc="-5" dirty="0" smtClean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we </a:t>
            </a:r>
            <a:r>
              <a:rPr sz="1200" spc="15" dirty="0">
                <a:latin typeface="Arial"/>
                <a:cs typeface="Arial"/>
              </a:rPr>
              <a:t>will </a:t>
            </a:r>
            <a:r>
              <a:rPr sz="1200" spc="10" dirty="0">
                <a:latin typeface="Arial"/>
                <a:cs typeface="Arial"/>
              </a:rPr>
              <a:t>continue </a:t>
            </a:r>
            <a:r>
              <a:rPr sz="1200" spc="65" dirty="0">
                <a:latin typeface="Arial"/>
                <a:cs typeface="Arial"/>
              </a:rPr>
              <a:t>to  </a:t>
            </a:r>
            <a:r>
              <a:rPr sz="1200" spc="-10" dirty="0">
                <a:latin typeface="Arial"/>
                <a:cs typeface="Arial"/>
              </a:rPr>
              <a:t>focus </a:t>
            </a:r>
            <a:r>
              <a:rPr sz="1200" spc="20" dirty="0">
                <a:latin typeface="Arial"/>
                <a:cs typeface="Arial"/>
              </a:rPr>
              <a:t>on </a:t>
            </a:r>
            <a:r>
              <a:rPr sz="1200" spc="30" dirty="0">
                <a:latin typeface="Arial"/>
                <a:cs typeface="Arial"/>
              </a:rPr>
              <a:t>addition </a:t>
            </a:r>
            <a:r>
              <a:rPr sz="1200" spc="5" dirty="0">
                <a:latin typeface="Arial"/>
                <a:cs typeface="Arial"/>
              </a:rPr>
              <a:t>and</a:t>
            </a:r>
            <a:r>
              <a:rPr sz="1200" spc="95" dirty="0">
                <a:latin typeface="Arial"/>
                <a:cs typeface="Arial"/>
              </a:rPr>
              <a:t> </a:t>
            </a:r>
            <a:r>
              <a:rPr sz="1200" spc="10" dirty="0">
                <a:latin typeface="Arial"/>
                <a:cs typeface="Arial"/>
              </a:rPr>
              <a:t>subtraction,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07058" y="3035300"/>
            <a:ext cx="24320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35660" algn="l"/>
                <a:tab pos="1709420" algn="l"/>
              </a:tabLst>
            </a:pPr>
            <a:r>
              <a:rPr sz="1200" spc="10" dirty="0">
                <a:latin typeface="Arial"/>
                <a:cs typeface="Arial"/>
              </a:rPr>
              <a:t>correct	</a:t>
            </a:r>
            <a:r>
              <a:rPr sz="1200" spc="15" dirty="0">
                <a:latin typeface="Arial"/>
                <a:cs typeface="Arial"/>
              </a:rPr>
              <a:t>number	</a:t>
            </a:r>
            <a:r>
              <a:rPr sz="1200" spc="20" dirty="0">
                <a:latin typeface="Arial"/>
                <a:cs typeface="Arial"/>
              </a:rPr>
              <a:t>formation,</a:t>
            </a:r>
            <a:endParaRPr sz="12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07058" y="3218179"/>
            <a:ext cx="24320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76605" algn="l"/>
                <a:tab pos="1557020" algn="l"/>
                <a:tab pos="2161540" algn="l"/>
              </a:tabLst>
            </a:pPr>
            <a:r>
              <a:rPr sz="1200" spc="10" dirty="0">
                <a:latin typeface="Arial"/>
                <a:cs typeface="Arial"/>
              </a:rPr>
              <a:t>pa</a:t>
            </a:r>
            <a:r>
              <a:rPr sz="1200" spc="85" dirty="0">
                <a:latin typeface="Arial"/>
                <a:cs typeface="Arial"/>
              </a:rPr>
              <a:t>tt</a:t>
            </a:r>
            <a:r>
              <a:rPr sz="1200" spc="-15" dirty="0">
                <a:latin typeface="Arial"/>
                <a:cs typeface="Arial"/>
              </a:rPr>
              <a:t>e</a:t>
            </a:r>
            <a:r>
              <a:rPr sz="1200" spc="20" dirty="0">
                <a:latin typeface="Arial"/>
                <a:cs typeface="Arial"/>
              </a:rPr>
              <a:t>r</a:t>
            </a:r>
            <a:r>
              <a:rPr sz="1200" spc="-15" dirty="0">
                <a:latin typeface="Arial"/>
                <a:cs typeface="Arial"/>
              </a:rPr>
              <a:t>n</a:t>
            </a:r>
            <a:r>
              <a:rPr sz="1200" spc="-90" dirty="0">
                <a:latin typeface="Arial"/>
                <a:cs typeface="Arial"/>
              </a:rPr>
              <a:t>s</a:t>
            </a:r>
            <a:r>
              <a:rPr sz="1200" dirty="0">
                <a:latin typeface="Arial"/>
                <a:cs typeface="Arial"/>
              </a:rPr>
              <a:t>,	</a:t>
            </a:r>
            <a:r>
              <a:rPr sz="1200" spc="25" dirty="0">
                <a:latin typeface="Arial"/>
                <a:cs typeface="Arial"/>
              </a:rPr>
              <a:t>f</a:t>
            </a:r>
            <a:r>
              <a:rPr sz="1200" spc="35" dirty="0">
                <a:latin typeface="Arial"/>
                <a:cs typeface="Arial"/>
              </a:rPr>
              <a:t>r</a:t>
            </a:r>
            <a:r>
              <a:rPr sz="1200" spc="-45" dirty="0">
                <a:latin typeface="Arial"/>
                <a:cs typeface="Arial"/>
              </a:rPr>
              <a:t>a</a:t>
            </a:r>
            <a:r>
              <a:rPr sz="1200" spc="35" dirty="0">
                <a:latin typeface="Arial"/>
                <a:cs typeface="Arial"/>
              </a:rPr>
              <a:t>c</a:t>
            </a:r>
            <a:r>
              <a:rPr sz="1200" spc="20" dirty="0">
                <a:latin typeface="Arial"/>
                <a:cs typeface="Arial"/>
              </a:rPr>
              <a:t>t</a:t>
            </a:r>
            <a:r>
              <a:rPr sz="1200" spc="15" dirty="0">
                <a:latin typeface="Arial"/>
                <a:cs typeface="Arial"/>
              </a:rPr>
              <a:t>i</a:t>
            </a:r>
            <a:r>
              <a:rPr sz="1200" spc="40" dirty="0">
                <a:latin typeface="Arial"/>
                <a:cs typeface="Arial"/>
              </a:rPr>
              <a:t>o</a:t>
            </a:r>
            <a:r>
              <a:rPr sz="1200" spc="-10" dirty="0">
                <a:latin typeface="Arial"/>
                <a:cs typeface="Arial"/>
              </a:rPr>
              <a:t>n</a:t>
            </a:r>
            <a:r>
              <a:rPr sz="1200" spc="-90" dirty="0">
                <a:latin typeface="Arial"/>
                <a:cs typeface="Arial"/>
              </a:rPr>
              <a:t>s</a:t>
            </a:r>
            <a:r>
              <a:rPr sz="1200" dirty="0">
                <a:latin typeface="Arial"/>
                <a:cs typeface="Arial"/>
              </a:rPr>
              <a:t>,	</a:t>
            </a:r>
            <a:r>
              <a:rPr sz="1200" spc="30" dirty="0">
                <a:latin typeface="Arial"/>
                <a:cs typeface="Arial"/>
              </a:rPr>
              <a:t>b</a:t>
            </a:r>
            <a:r>
              <a:rPr sz="1200" spc="20" dirty="0">
                <a:latin typeface="Arial"/>
                <a:cs typeface="Arial"/>
              </a:rPr>
              <a:t>e</a:t>
            </a:r>
            <a:r>
              <a:rPr sz="1200" spc="35" dirty="0">
                <a:latin typeface="Arial"/>
                <a:cs typeface="Arial"/>
              </a:rPr>
              <a:t>f</a:t>
            </a:r>
            <a:r>
              <a:rPr sz="1200" spc="40" dirty="0">
                <a:latin typeface="Arial"/>
                <a:cs typeface="Arial"/>
              </a:rPr>
              <a:t>o</a:t>
            </a:r>
            <a:r>
              <a:rPr sz="1200" dirty="0">
                <a:latin typeface="Arial"/>
                <a:cs typeface="Arial"/>
              </a:rPr>
              <a:t>r</a:t>
            </a:r>
            <a:r>
              <a:rPr sz="1200" spc="-5" dirty="0">
                <a:latin typeface="Arial"/>
                <a:cs typeface="Arial"/>
              </a:rPr>
              <a:t>e</a:t>
            </a:r>
            <a:r>
              <a:rPr sz="1200" dirty="0">
                <a:latin typeface="Arial"/>
                <a:cs typeface="Arial"/>
              </a:rPr>
              <a:t>	</a:t>
            </a:r>
            <a:r>
              <a:rPr sz="1200" spc="-25" dirty="0">
                <a:latin typeface="Arial"/>
                <a:cs typeface="Arial"/>
              </a:rPr>
              <a:t>a</a:t>
            </a:r>
            <a:r>
              <a:rPr sz="1200" spc="-30" dirty="0">
                <a:latin typeface="Arial"/>
                <a:cs typeface="Arial"/>
              </a:rPr>
              <a:t>n</a:t>
            </a:r>
            <a:r>
              <a:rPr sz="1200" spc="65" dirty="0">
                <a:latin typeface="Arial"/>
                <a:cs typeface="Arial"/>
              </a:rPr>
              <a:t>d</a:t>
            </a:r>
            <a:endParaRPr sz="12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07058" y="3401059"/>
            <a:ext cx="24320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20" dirty="0">
                <a:latin typeface="Arial"/>
                <a:cs typeface="Arial"/>
              </a:rPr>
              <a:t>after </a:t>
            </a:r>
            <a:r>
              <a:rPr sz="1200" spc="5" dirty="0">
                <a:latin typeface="Arial"/>
                <a:cs typeface="Arial"/>
              </a:rPr>
              <a:t>and collections </a:t>
            </a:r>
            <a:r>
              <a:rPr sz="1200" spc="40" dirty="0">
                <a:latin typeface="Arial"/>
                <a:cs typeface="Arial"/>
              </a:rPr>
              <a:t>of</a:t>
            </a:r>
            <a:r>
              <a:rPr sz="1200" spc="14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numbers.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407058" y="3583940"/>
            <a:ext cx="2432685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latin typeface="Arial"/>
                <a:cs typeface="Arial"/>
              </a:rPr>
              <a:t>We </a:t>
            </a:r>
            <a:r>
              <a:rPr sz="1200" spc="15" dirty="0">
                <a:latin typeface="Arial"/>
                <a:cs typeface="Arial"/>
              </a:rPr>
              <a:t>will </a:t>
            </a:r>
            <a:r>
              <a:rPr sz="1200" spc="-20" dirty="0">
                <a:latin typeface="Arial"/>
                <a:cs typeface="Arial"/>
              </a:rPr>
              <a:t>also </a:t>
            </a:r>
            <a:r>
              <a:rPr sz="1200" spc="10" dirty="0">
                <a:latin typeface="Arial"/>
                <a:cs typeface="Arial"/>
              </a:rPr>
              <a:t>continue </a:t>
            </a:r>
            <a:r>
              <a:rPr sz="1200" spc="65" dirty="0">
                <a:latin typeface="Arial"/>
                <a:cs typeface="Arial"/>
              </a:rPr>
              <a:t>to </a:t>
            </a:r>
            <a:r>
              <a:rPr sz="1200" spc="-5" dirty="0">
                <a:latin typeface="Arial"/>
                <a:cs typeface="Arial"/>
              </a:rPr>
              <a:t>learn </a:t>
            </a:r>
            <a:r>
              <a:rPr sz="1200" spc="65" dirty="0">
                <a:latin typeface="Arial"/>
                <a:cs typeface="Arial"/>
              </a:rPr>
              <a:t>to  </a:t>
            </a:r>
            <a:r>
              <a:rPr sz="1200" spc="15" dirty="0">
                <a:latin typeface="Arial"/>
                <a:cs typeface="Arial"/>
              </a:rPr>
              <a:t>count </a:t>
            </a:r>
            <a:r>
              <a:rPr sz="1200" spc="5" dirty="0">
                <a:latin typeface="Arial"/>
                <a:cs typeface="Arial"/>
              </a:rPr>
              <a:t>forwards</a:t>
            </a:r>
            <a:r>
              <a:rPr sz="1200" spc="34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and  </a:t>
            </a:r>
            <a:r>
              <a:rPr sz="1200" spc="-10" dirty="0">
                <a:latin typeface="Arial"/>
                <a:cs typeface="Arial"/>
              </a:rPr>
              <a:t>backwards  </a:t>
            </a:r>
            <a:r>
              <a:rPr sz="1200" spc="25" dirty="0">
                <a:latin typeface="Arial"/>
                <a:cs typeface="Arial"/>
              </a:rPr>
              <a:t>from </a:t>
            </a:r>
            <a:r>
              <a:rPr sz="1200" spc="-5" dirty="0">
                <a:latin typeface="Arial"/>
                <a:cs typeface="Arial"/>
              </a:rPr>
              <a:t>0 </a:t>
            </a:r>
            <a:r>
              <a:rPr sz="1200" spc="-70" dirty="0">
                <a:latin typeface="Arial"/>
                <a:cs typeface="Arial"/>
              </a:rPr>
              <a:t>–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30.</a:t>
            </a:r>
            <a:endParaRPr sz="12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1440"/>
              </a:spcBef>
            </a:pPr>
            <a:r>
              <a:rPr sz="1200" spc="-25" dirty="0">
                <a:latin typeface="Arial"/>
                <a:cs typeface="Arial"/>
              </a:rPr>
              <a:t>We </a:t>
            </a:r>
            <a:r>
              <a:rPr sz="1200" spc="15" dirty="0">
                <a:latin typeface="Arial"/>
                <a:cs typeface="Arial"/>
              </a:rPr>
              <a:t>will </a:t>
            </a:r>
            <a:r>
              <a:rPr sz="1200" spc="-20" dirty="0">
                <a:latin typeface="Arial"/>
                <a:cs typeface="Arial"/>
              </a:rPr>
              <a:t>also</a:t>
            </a:r>
            <a:r>
              <a:rPr sz="1200" spc="290" dirty="0">
                <a:latin typeface="Arial"/>
                <a:cs typeface="Arial"/>
              </a:rPr>
              <a:t> </a:t>
            </a:r>
            <a:r>
              <a:rPr sz="1200" spc="30" dirty="0">
                <a:latin typeface="Arial"/>
                <a:cs typeface="Arial"/>
              </a:rPr>
              <a:t>be </a:t>
            </a:r>
            <a:r>
              <a:rPr sz="1200" spc="5" dirty="0">
                <a:latin typeface="Arial"/>
                <a:cs typeface="Arial"/>
              </a:rPr>
              <a:t>learning  </a:t>
            </a:r>
            <a:r>
              <a:rPr sz="1200" spc="25" dirty="0">
                <a:latin typeface="Arial"/>
                <a:cs typeface="Arial"/>
              </a:rPr>
              <a:t>about  </a:t>
            </a:r>
            <a:r>
              <a:rPr sz="1200" spc="20" dirty="0">
                <a:latin typeface="Arial"/>
                <a:cs typeface="Arial"/>
              </a:rPr>
              <a:t>length, </a:t>
            </a:r>
            <a:r>
              <a:rPr sz="1200" spc="5" dirty="0">
                <a:latin typeface="Arial"/>
                <a:cs typeface="Arial"/>
              </a:rPr>
              <a:t>2D </a:t>
            </a:r>
            <a:r>
              <a:rPr sz="1200" spc="-25" dirty="0">
                <a:latin typeface="Arial"/>
                <a:cs typeface="Arial"/>
              </a:rPr>
              <a:t>shapes, </a:t>
            </a:r>
            <a:r>
              <a:rPr sz="1200" spc="25" dirty="0">
                <a:latin typeface="Arial"/>
                <a:cs typeface="Arial"/>
              </a:rPr>
              <a:t>time, </a:t>
            </a:r>
            <a:r>
              <a:rPr sz="1200" spc="5" dirty="0">
                <a:latin typeface="Arial"/>
                <a:cs typeface="Arial"/>
              </a:rPr>
              <a:t>volume  and </a:t>
            </a:r>
            <a:r>
              <a:rPr sz="1200" spc="-10" dirty="0">
                <a:latin typeface="Arial"/>
                <a:cs typeface="Arial"/>
              </a:rPr>
              <a:t>capacity, </a:t>
            </a:r>
            <a:r>
              <a:rPr sz="1200" spc="15" dirty="0">
                <a:latin typeface="Arial"/>
                <a:cs typeface="Arial"/>
              </a:rPr>
              <a:t>data </a:t>
            </a:r>
            <a:r>
              <a:rPr sz="1200" spc="5" dirty="0">
                <a:latin typeface="Arial"/>
                <a:cs typeface="Arial"/>
              </a:rPr>
              <a:t>and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20" dirty="0">
                <a:latin typeface="Arial"/>
                <a:cs typeface="Arial"/>
              </a:rPr>
              <a:t>position</a:t>
            </a:r>
            <a:endParaRPr sz="12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37953" y="2596388"/>
            <a:ext cx="3338195" cy="4234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latin typeface="Arial"/>
                <a:cs typeface="Arial"/>
              </a:rPr>
              <a:t>Speaking </a:t>
            </a:r>
            <a:r>
              <a:rPr sz="1200" b="1" spc="20" dirty="0">
                <a:latin typeface="Arial"/>
                <a:cs typeface="Arial"/>
              </a:rPr>
              <a:t>&amp;</a:t>
            </a:r>
            <a:r>
              <a:rPr sz="1200" b="1" spc="35" dirty="0">
                <a:latin typeface="Arial"/>
                <a:cs typeface="Arial"/>
              </a:rPr>
              <a:t> </a:t>
            </a:r>
            <a:r>
              <a:rPr sz="1200" b="1" spc="-35" dirty="0">
                <a:latin typeface="Arial"/>
                <a:cs typeface="Arial"/>
              </a:rPr>
              <a:t>Listening:</a:t>
            </a:r>
            <a:endParaRPr sz="1200" dirty="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spc="-10" dirty="0">
                <a:latin typeface="Arial"/>
                <a:cs typeface="Arial"/>
              </a:rPr>
              <a:t>Speaking </a:t>
            </a:r>
            <a:r>
              <a:rPr sz="1200" spc="5" dirty="0">
                <a:latin typeface="Arial"/>
                <a:cs typeface="Arial"/>
              </a:rPr>
              <a:t>and </a:t>
            </a:r>
            <a:r>
              <a:rPr sz="1200" dirty="0">
                <a:latin typeface="Arial"/>
                <a:cs typeface="Arial"/>
              </a:rPr>
              <a:t>Listening </a:t>
            </a:r>
            <a:r>
              <a:rPr sz="1200" spc="15" dirty="0">
                <a:latin typeface="Arial"/>
                <a:cs typeface="Arial"/>
              </a:rPr>
              <a:t>will </a:t>
            </a:r>
            <a:r>
              <a:rPr sz="1200" spc="30" dirty="0">
                <a:latin typeface="Arial"/>
                <a:cs typeface="Arial"/>
              </a:rPr>
              <a:t>be </a:t>
            </a:r>
            <a:r>
              <a:rPr sz="1200" spc="-15" dirty="0">
                <a:latin typeface="Arial"/>
                <a:cs typeface="Arial"/>
              </a:rPr>
              <a:t>small </a:t>
            </a:r>
            <a:r>
              <a:rPr sz="1200" spc="30" dirty="0">
                <a:latin typeface="Arial"/>
                <a:cs typeface="Arial"/>
              </a:rPr>
              <a:t>group </a:t>
            </a:r>
            <a:r>
              <a:rPr sz="1200" spc="5" dirty="0">
                <a:latin typeface="Arial"/>
                <a:cs typeface="Arial"/>
              </a:rPr>
              <a:t>and  </a:t>
            </a:r>
            <a:r>
              <a:rPr sz="1200" spc="10" dirty="0">
                <a:latin typeface="Arial"/>
                <a:cs typeface="Arial"/>
              </a:rPr>
              <a:t>whole </a:t>
            </a:r>
            <a:r>
              <a:rPr sz="1200" spc="-50" dirty="0">
                <a:latin typeface="Arial"/>
                <a:cs typeface="Arial"/>
              </a:rPr>
              <a:t>class </a:t>
            </a:r>
            <a:r>
              <a:rPr sz="1200" spc="-25" dirty="0">
                <a:latin typeface="Arial"/>
                <a:cs typeface="Arial"/>
              </a:rPr>
              <a:t>discussions. </a:t>
            </a:r>
            <a:r>
              <a:rPr sz="1200" spc="15" dirty="0">
                <a:latin typeface="Arial"/>
                <a:cs typeface="Arial"/>
              </a:rPr>
              <a:t>During </a:t>
            </a:r>
            <a:r>
              <a:rPr sz="1200" dirty="0">
                <a:latin typeface="Arial"/>
                <a:cs typeface="Arial"/>
              </a:rPr>
              <a:t>this </a:t>
            </a:r>
            <a:r>
              <a:rPr sz="1200" spc="30" dirty="0" smtClean="0">
                <a:latin typeface="Arial"/>
                <a:cs typeface="Arial"/>
              </a:rPr>
              <a:t>time</a:t>
            </a:r>
            <a:r>
              <a:rPr lang="en-AU" sz="1200" spc="30" dirty="0" smtClean="0">
                <a:latin typeface="Arial"/>
                <a:cs typeface="Arial"/>
              </a:rPr>
              <a:t>,</a:t>
            </a:r>
            <a:r>
              <a:rPr sz="1200" spc="30" dirty="0" smtClean="0">
                <a:latin typeface="Arial"/>
                <a:cs typeface="Arial"/>
              </a:rPr>
              <a:t>  </a:t>
            </a:r>
            <a:r>
              <a:rPr sz="1200" spc="5" dirty="0">
                <a:latin typeface="Arial"/>
                <a:cs typeface="Arial"/>
              </a:rPr>
              <a:t>students </a:t>
            </a:r>
            <a:r>
              <a:rPr sz="1200" spc="15" dirty="0">
                <a:latin typeface="Arial"/>
                <a:cs typeface="Arial"/>
              </a:rPr>
              <a:t>will </a:t>
            </a:r>
            <a:r>
              <a:rPr sz="1200" spc="-5" dirty="0">
                <a:latin typeface="Arial"/>
                <a:cs typeface="Arial"/>
              </a:rPr>
              <a:t>learn </a:t>
            </a:r>
            <a:r>
              <a:rPr sz="1200" spc="20" dirty="0">
                <a:latin typeface="Arial"/>
                <a:cs typeface="Arial"/>
              </a:rPr>
              <a:t>how </a:t>
            </a:r>
            <a:r>
              <a:rPr sz="1200" spc="65" dirty="0">
                <a:latin typeface="Arial"/>
                <a:cs typeface="Arial"/>
              </a:rPr>
              <a:t>to </a:t>
            </a:r>
            <a:r>
              <a:rPr sz="1200" spc="-15" dirty="0">
                <a:latin typeface="Arial"/>
                <a:cs typeface="Arial"/>
              </a:rPr>
              <a:t>speak </a:t>
            </a:r>
            <a:r>
              <a:rPr sz="1200" spc="65" dirty="0">
                <a:latin typeface="Arial"/>
                <a:cs typeface="Arial"/>
              </a:rPr>
              <a:t>to </a:t>
            </a:r>
            <a:r>
              <a:rPr sz="1200" spc="20" dirty="0">
                <a:latin typeface="Arial"/>
                <a:cs typeface="Arial"/>
              </a:rPr>
              <a:t>their </a:t>
            </a:r>
            <a:r>
              <a:rPr sz="1200" spc="-5" dirty="0">
                <a:latin typeface="Arial"/>
                <a:cs typeface="Arial"/>
              </a:rPr>
              <a:t>peers  </a:t>
            </a:r>
            <a:r>
              <a:rPr sz="1200" spc="5" dirty="0">
                <a:latin typeface="Arial"/>
                <a:cs typeface="Arial"/>
              </a:rPr>
              <a:t>and familiar adults confidently, </a:t>
            </a:r>
            <a:r>
              <a:rPr sz="1200" spc="-45" dirty="0">
                <a:latin typeface="Arial"/>
                <a:cs typeface="Arial"/>
              </a:rPr>
              <a:t>ask </a:t>
            </a:r>
            <a:r>
              <a:rPr sz="1200" spc="25" dirty="0">
                <a:latin typeface="Arial"/>
                <a:cs typeface="Arial"/>
              </a:rPr>
              <a:t>appropriate  </a:t>
            </a:r>
            <a:r>
              <a:rPr sz="1200" dirty="0">
                <a:latin typeface="Arial"/>
                <a:cs typeface="Arial"/>
              </a:rPr>
              <a:t>questions, </a:t>
            </a:r>
            <a:r>
              <a:rPr sz="1200" spc="5" dirty="0">
                <a:latin typeface="Arial"/>
                <a:cs typeface="Arial"/>
              </a:rPr>
              <a:t>comments and </a:t>
            </a:r>
            <a:r>
              <a:rPr sz="1200" spc="-5" dirty="0">
                <a:latin typeface="Arial"/>
                <a:cs typeface="Arial"/>
              </a:rPr>
              <a:t>commands </a:t>
            </a:r>
            <a:r>
              <a:rPr sz="1200" spc="5" dirty="0">
                <a:latin typeface="Arial"/>
                <a:cs typeface="Arial"/>
              </a:rPr>
              <a:t>and </a:t>
            </a:r>
            <a:r>
              <a:rPr sz="1200" spc="20" dirty="0">
                <a:latin typeface="Arial"/>
                <a:cs typeface="Arial"/>
              </a:rPr>
              <a:t>how  </a:t>
            </a:r>
            <a:r>
              <a:rPr sz="1200" spc="65" dirty="0">
                <a:latin typeface="Arial"/>
                <a:cs typeface="Arial"/>
              </a:rPr>
              <a:t>to </a:t>
            </a:r>
            <a:r>
              <a:rPr sz="1200" dirty="0">
                <a:latin typeface="Arial"/>
                <a:cs typeface="Arial"/>
              </a:rPr>
              <a:t>display active </a:t>
            </a:r>
            <a:r>
              <a:rPr sz="1200" spc="10" dirty="0">
                <a:latin typeface="Arial"/>
                <a:cs typeface="Arial"/>
              </a:rPr>
              <a:t>listening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spc="-20" dirty="0">
                <a:latin typeface="Arial"/>
                <a:cs typeface="Arial"/>
              </a:rPr>
              <a:t>skills.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200" b="1" spc="-10" dirty="0">
                <a:latin typeface="Arial"/>
                <a:cs typeface="Arial"/>
              </a:rPr>
              <a:t>Writing:</a:t>
            </a:r>
            <a:endParaRPr sz="1200" dirty="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spc="-25" dirty="0">
                <a:latin typeface="Arial"/>
                <a:cs typeface="Arial"/>
              </a:rPr>
              <a:t>We </a:t>
            </a:r>
            <a:r>
              <a:rPr sz="1200" spc="15" dirty="0">
                <a:latin typeface="Arial"/>
                <a:cs typeface="Arial"/>
              </a:rPr>
              <a:t>will </a:t>
            </a:r>
            <a:r>
              <a:rPr sz="1200" spc="10" dirty="0">
                <a:latin typeface="Arial"/>
                <a:cs typeface="Arial"/>
              </a:rPr>
              <a:t>continue </a:t>
            </a:r>
            <a:r>
              <a:rPr sz="1200" spc="65" dirty="0">
                <a:latin typeface="Arial"/>
                <a:cs typeface="Arial"/>
              </a:rPr>
              <a:t>to </a:t>
            </a:r>
            <a:r>
              <a:rPr sz="1200" spc="20" dirty="0">
                <a:latin typeface="Arial"/>
                <a:cs typeface="Arial"/>
              </a:rPr>
              <a:t>develop </a:t>
            </a:r>
            <a:r>
              <a:rPr sz="1200" spc="-25" dirty="0">
                <a:latin typeface="Arial"/>
                <a:cs typeface="Arial"/>
              </a:rPr>
              <a:t>an </a:t>
            </a:r>
            <a:r>
              <a:rPr sz="1200" spc="10" dirty="0">
                <a:latin typeface="Arial"/>
                <a:cs typeface="Arial"/>
              </a:rPr>
              <a:t>understanding  </a:t>
            </a:r>
            <a:r>
              <a:rPr sz="1200" spc="40" dirty="0">
                <a:latin typeface="Arial"/>
                <a:cs typeface="Arial"/>
              </a:rPr>
              <a:t>of </a:t>
            </a:r>
            <a:r>
              <a:rPr sz="1200" spc="-10" dirty="0">
                <a:latin typeface="Arial"/>
                <a:cs typeface="Arial"/>
              </a:rPr>
              <a:t>sentence </a:t>
            </a:r>
            <a:r>
              <a:rPr sz="1200" spc="5" dirty="0">
                <a:latin typeface="Arial"/>
                <a:cs typeface="Arial"/>
              </a:rPr>
              <a:t>structure. </a:t>
            </a:r>
            <a:r>
              <a:rPr sz="1200" spc="-15" dirty="0">
                <a:latin typeface="Arial"/>
                <a:cs typeface="Arial"/>
              </a:rPr>
              <a:t>There </a:t>
            </a:r>
            <a:r>
              <a:rPr sz="1200" spc="15" dirty="0">
                <a:latin typeface="Arial"/>
                <a:cs typeface="Arial"/>
              </a:rPr>
              <a:t>will </a:t>
            </a:r>
            <a:r>
              <a:rPr sz="1200" spc="30" dirty="0">
                <a:latin typeface="Arial"/>
                <a:cs typeface="Arial"/>
              </a:rPr>
              <a:t>be </a:t>
            </a:r>
            <a:r>
              <a:rPr sz="1200" spc="-45" dirty="0">
                <a:latin typeface="Arial"/>
                <a:cs typeface="Arial"/>
              </a:rPr>
              <a:t>a </a:t>
            </a:r>
            <a:r>
              <a:rPr sz="1200" spc="15" dirty="0">
                <a:latin typeface="Arial"/>
                <a:cs typeface="Arial"/>
              </a:rPr>
              <a:t>continued  </a:t>
            </a:r>
            <a:r>
              <a:rPr sz="1200" spc="-10" dirty="0">
                <a:latin typeface="Arial"/>
                <a:cs typeface="Arial"/>
              </a:rPr>
              <a:t>focus </a:t>
            </a:r>
            <a:r>
              <a:rPr sz="1200" spc="20" dirty="0">
                <a:latin typeface="Arial"/>
                <a:cs typeface="Arial"/>
              </a:rPr>
              <a:t>on </a:t>
            </a:r>
            <a:r>
              <a:rPr sz="1200" spc="10" dirty="0">
                <a:latin typeface="Arial"/>
                <a:cs typeface="Arial"/>
              </a:rPr>
              <a:t>capital letters, </a:t>
            </a:r>
            <a:r>
              <a:rPr sz="1200" spc="15" dirty="0">
                <a:latin typeface="Arial"/>
                <a:cs typeface="Arial"/>
              </a:rPr>
              <a:t>full </a:t>
            </a:r>
            <a:r>
              <a:rPr sz="1200" dirty="0">
                <a:latin typeface="Arial"/>
                <a:cs typeface="Arial"/>
              </a:rPr>
              <a:t>stops, </a:t>
            </a:r>
            <a:r>
              <a:rPr sz="1200" spc="5" dirty="0">
                <a:latin typeface="Arial"/>
                <a:cs typeface="Arial"/>
              </a:rPr>
              <a:t>neat  </a:t>
            </a:r>
            <a:r>
              <a:rPr sz="1200" spc="20" dirty="0">
                <a:latin typeface="Arial"/>
                <a:cs typeface="Arial"/>
              </a:rPr>
              <a:t>handwriting </a:t>
            </a:r>
            <a:r>
              <a:rPr sz="1200" spc="5" dirty="0">
                <a:latin typeface="Arial"/>
                <a:cs typeface="Arial"/>
              </a:rPr>
              <a:t>and </a:t>
            </a:r>
            <a:r>
              <a:rPr sz="1200" dirty="0">
                <a:latin typeface="Arial"/>
                <a:cs typeface="Arial"/>
              </a:rPr>
              <a:t>checking </a:t>
            </a:r>
            <a:r>
              <a:rPr sz="1200" spc="65" dirty="0">
                <a:latin typeface="Arial"/>
                <a:cs typeface="Arial"/>
              </a:rPr>
              <a:t>to </a:t>
            </a:r>
            <a:r>
              <a:rPr sz="1200" spc="-10" dirty="0">
                <a:latin typeface="Arial"/>
                <a:cs typeface="Arial"/>
              </a:rPr>
              <a:t>make </a:t>
            </a:r>
            <a:r>
              <a:rPr sz="1200" spc="-25" dirty="0">
                <a:latin typeface="Arial"/>
                <a:cs typeface="Arial"/>
              </a:rPr>
              <a:t>sure </a:t>
            </a:r>
            <a:r>
              <a:rPr sz="1200" spc="15" dirty="0">
                <a:latin typeface="Arial"/>
                <a:cs typeface="Arial"/>
              </a:rPr>
              <a:t>our  </a:t>
            </a:r>
            <a:r>
              <a:rPr sz="1200" spc="30" dirty="0">
                <a:latin typeface="Arial"/>
                <a:cs typeface="Arial"/>
              </a:rPr>
              <a:t>writing </a:t>
            </a:r>
            <a:r>
              <a:rPr sz="1200" spc="-25" dirty="0">
                <a:latin typeface="Arial"/>
                <a:cs typeface="Arial"/>
              </a:rPr>
              <a:t>makes </a:t>
            </a:r>
            <a:r>
              <a:rPr sz="1200" spc="-35" dirty="0">
                <a:latin typeface="Arial"/>
                <a:cs typeface="Arial"/>
              </a:rPr>
              <a:t>sense. </a:t>
            </a:r>
            <a:r>
              <a:rPr sz="1200" spc="-25" dirty="0">
                <a:latin typeface="Arial"/>
                <a:cs typeface="Arial"/>
              </a:rPr>
              <a:t>We </a:t>
            </a:r>
            <a:r>
              <a:rPr sz="1200" spc="-15" dirty="0">
                <a:latin typeface="Arial"/>
                <a:cs typeface="Arial"/>
              </a:rPr>
              <a:t>are </a:t>
            </a:r>
            <a:r>
              <a:rPr sz="1200" spc="5" dirty="0">
                <a:latin typeface="Arial"/>
                <a:cs typeface="Arial"/>
              </a:rPr>
              <a:t>learning </a:t>
            </a:r>
            <a:r>
              <a:rPr sz="1200" spc="65" dirty="0">
                <a:latin typeface="Arial"/>
                <a:cs typeface="Arial"/>
              </a:rPr>
              <a:t>to </a:t>
            </a:r>
            <a:r>
              <a:rPr sz="1200" spc="25" dirty="0">
                <a:latin typeface="Arial"/>
                <a:cs typeface="Arial"/>
              </a:rPr>
              <a:t>write  </a:t>
            </a:r>
            <a:r>
              <a:rPr sz="1200" spc="5" dirty="0">
                <a:latin typeface="Arial"/>
                <a:cs typeface="Arial"/>
              </a:rPr>
              <a:t>imaginative and </a:t>
            </a:r>
            <a:r>
              <a:rPr sz="1200" spc="15" dirty="0">
                <a:latin typeface="Arial"/>
                <a:cs typeface="Arial"/>
              </a:rPr>
              <a:t>informative </a:t>
            </a:r>
            <a:r>
              <a:rPr sz="1200" spc="10" dirty="0">
                <a:latin typeface="Arial"/>
                <a:cs typeface="Arial"/>
              </a:rPr>
              <a:t>texts. </a:t>
            </a:r>
            <a:r>
              <a:rPr sz="1200" dirty="0">
                <a:latin typeface="Arial"/>
                <a:cs typeface="Arial"/>
              </a:rPr>
              <a:t>Students </a:t>
            </a:r>
            <a:r>
              <a:rPr sz="1200" spc="15" dirty="0">
                <a:latin typeface="Arial"/>
                <a:cs typeface="Arial"/>
              </a:rPr>
              <a:t>will  </a:t>
            </a:r>
            <a:r>
              <a:rPr sz="1200" spc="10" dirty="0">
                <a:latin typeface="Arial"/>
                <a:cs typeface="Arial"/>
              </a:rPr>
              <a:t>continue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15" dirty="0">
                <a:latin typeface="Arial"/>
                <a:cs typeface="Arial"/>
              </a:rPr>
              <a:t>our </a:t>
            </a:r>
            <a:r>
              <a:rPr sz="1200" spc="5" dirty="0">
                <a:latin typeface="Arial"/>
                <a:cs typeface="Arial"/>
              </a:rPr>
              <a:t>’Daily </a:t>
            </a:r>
            <a:r>
              <a:rPr sz="1200" spc="25" dirty="0">
                <a:latin typeface="Arial"/>
                <a:cs typeface="Arial"/>
              </a:rPr>
              <a:t>Writing </a:t>
            </a:r>
            <a:r>
              <a:rPr sz="1200" spc="-10" dirty="0">
                <a:latin typeface="Arial"/>
                <a:cs typeface="Arial"/>
              </a:rPr>
              <a:t>Warm </a:t>
            </a:r>
            <a:r>
              <a:rPr sz="1200" spc="40" dirty="0">
                <a:latin typeface="Arial"/>
                <a:cs typeface="Arial"/>
              </a:rPr>
              <a:t>up’ </a:t>
            </a:r>
            <a:r>
              <a:rPr sz="1200" spc="-70" dirty="0">
                <a:latin typeface="Arial"/>
                <a:cs typeface="Arial"/>
              </a:rPr>
              <a:t>as </a:t>
            </a:r>
            <a:r>
              <a:rPr sz="1200" spc="10" dirty="0">
                <a:latin typeface="Arial"/>
                <a:cs typeface="Arial"/>
              </a:rPr>
              <a:t>well  </a:t>
            </a:r>
            <a:r>
              <a:rPr sz="1200" spc="-70" dirty="0">
                <a:latin typeface="Arial"/>
                <a:cs typeface="Arial"/>
              </a:rPr>
              <a:t>as </a:t>
            </a:r>
            <a:r>
              <a:rPr sz="1200" spc="20" dirty="0">
                <a:latin typeface="Arial"/>
                <a:cs typeface="Arial"/>
              </a:rPr>
              <a:t>independent </a:t>
            </a:r>
            <a:r>
              <a:rPr sz="1200" spc="30" dirty="0">
                <a:latin typeface="Arial"/>
                <a:cs typeface="Arial"/>
              </a:rPr>
              <a:t>writing</a:t>
            </a:r>
            <a:r>
              <a:rPr sz="1200" spc="65" dirty="0">
                <a:latin typeface="Arial"/>
                <a:cs typeface="Arial"/>
              </a:rPr>
              <a:t> </a:t>
            </a:r>
            <a:r>
              <a:rPr sz="1200" spc="-25" dirty="0">
                <a:latin typeface="Arial"/>
                <a:cs typeface="Arial"/>
              </a:rPr>
              <a:t>tasks.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200" b="1" spc="-30" dirty="0">
                <a:latin typeface="Arial"/>
                <a:cs typeface="Arial"/>
              </a:rPr>
              <a:t>Reading:</a:t>
            </a:r>
            <a:endParaRPr sz="1200" dirty="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spc="-45" dirty="0">
                <a:latin typeface="Arial"/>
                <a:cs typeface="Arial"/>
              </a:rPr>
              <a:t>Your </a:t>
            </a:r>
            <a:r>
              <a:rPr sz="1200" spc="10" dirty="0">
                <a:latin typeface="Arial"/>
                <a:cs typeface="Arial"/>
              </a:rPr>
              <a:t>child </a:t>
            </a:r>
            <a:r>
              <a:rPr sz="1200" spc="15" dirty="0">
                <a:latin typeface="Arial"/>
                <a:cs typeface="Arial"/>
              </a:rPr>
              <a:t>will </a:t>
            </a:r>
            <a:r>
              <a:rPr sz="1200" spc="20" dirty="0">
                <a:latin typeface="Arial"/>
                <a:cs typeface="Arial"/>
              </a:rPr>
              <a:t>participate </a:t>
            </a:r>
            <a:r>
              <a:rPr sz="1200" spc="5" dirty="0">
                <a:latin typeface="Arial"/>
                <a:cs typeface="Arial"/>
              </a:rPr>
              <a:t>daily in </a:t>
            </a:r>
            <a:r>
              <a:rPr sz="1200" spc="30" dirty="0">
                <a:latin typeface="Arial"/>
                <a:cs typeface="Arial"/>
              </a:rPr>
              <a:t>guided </a:t>
            </a:r>
            <a:r>
              <a:rPr sz="1200" spc="5" dirty="0">
                <a:latin typeface="Arial"/>
                <a:cs typeface="Arial"/>
              </a:rPr>
              <a:t>and  </a:t>
            </a:r>
            <a:r>
              <a:rPr sz="1200" spc="-15" dirty="0">
                <a:latin typeface="Arial"/>
                <a:cs typeface="Arial"/>
              </a:rPr>
              <a:t>shared </a:t>
            </a:r>
            <a:r>
              <a:rPr sz="1200" spc="10" dirty="0">
                <a:latin typeface="Arial"/>
                <a:cs typeface="Arial"/>
              </a:rPr>
              <a:t>reading </a:t>
            </a:r>
            <a:r>
              <a:rPr sz="1200" spc="-70" dirty="0">
                <a:latin typeface="Arial"/>
                <a:cs typeface="Arial"/>
              </a:rPr>
              <a:t>as </a:t>
            </a:r>
            <a:r>
              <a:rPr sz="1200" spc="10" dirty="0">
                <a:latin typeface="Arial"/>
                <a:cs typeface="Arial"/>
              </a:rPr>
              <a:t>well </a:t>
            </a:r>
            <a:r>
              <a:rPr sz="1200" spc="-70" dirty="0">
                <a:latin typeface="Arial"/>
                <a:cs typeface="Arial"/>
              </a:rPr>
              <a:t>as </a:t>
            </a:r>
            <a:r>
              <a:rPr sz="1200" spc="20" dirty="0">
                <a:latin typeface="Arial"/>
                <a:cs typeface="Arial"/>
              </a:rPr>
              <a:t>independent </a:t>
            </a:r>
            <a:r>
              <a:rPr sz="1200" spc="10" dirty="0">
                <a:latin typeface="Arial"/>
                <a:cs typeface="Arial"/>
              </a:rPr>
              <a:t>reading  </a:t>
            </a:r>
            <a:r>
              <a:rPr sz="1200" spc="40" dirty="0">
                <a:latin typeface="Arial"/>
                <a:cs typeface="Arial"/>
              </a:rPr>
              <a:t>of </a:t>
            </a:r>
            <a:r>
              <a:rPr sz="1200" spc="10" dirty="0">
                <a:latin typeface="Arial"/>
                <a:cs typeface="Arial"/>
              </a:rPr>
              <a:t>known </a:t>
            </a:r>
            <a:r>
              <a:rPr sz="1200" spc="5" dirty="0">
                <a:latin typeface="Arial"/>
                <a:cs typeface="Arial"/>
              </a:rPr>
              <a:t>books. </a:t>
            </a:r>
            <a:r>
              <a:rPr sz="1200" spc="-25" dirty="0">
                <a:latin typeface="Arial"/>
                <a:cs typeface="Arial"/>
              </a:rPr>
              <a:t>We </a:t>
            </a:r>
            <a:r>
              <a:rPr sz="1200" spc="-15" dirty="0">
                <a:latin typeface="Arial"/>
                <a:cs typeface="Arial"/>
              </a:rPr>
              <a:t>are </a:t>
            </a:r>
            <a:r>
              <a:rPr sz="1200" dirty="0">
                <a:latin typeface="Arial"/>
                <a:cs typeface="Arial"/>
              </a:rPr>
              <a:t>focusing </a:t>
            </a:r>
            <a:r>
              <a:rPr sz="1200" spc="20" dirty="0">
                <a:latin typeface="Arial"/>
                <a:cs typeface="Arial"/>
              </a:rPr>
              <a:t>on </a:t>
            </a:r>
            <a:r>
              <a:rPr sz="1200" spc="10" dirty="0">
                <a:latin typeface="Arial"/>
                <a:cs typeface="Arial"/>
              </a:rPr>
              <a:t>reading </a:t>
            </a:r>
            <a:r>
              <a:rPr sz="1200" spc="5" dirty="0">
                <a:latin typeface="Arial"/>
                <a:cs typeface="Arial"/>
              </a:rPr>
              <a:t>in  </a:t>
            </a:r>
            <a:r>
              <a:rPr sz="1200" spc="-45" dirty="0">
                <a:latin typeface="Arial"/>
                <a:cs typeface="Arial"/>
              </a:rPr>
              <a:t>a</a:t>
            </a:r>
            <a:r>
              <a:rPr sz="1200" spc="240" dirty="0">
                <a:latin typeface="Arial"/>
                <a:cs typeface="Arial"/>
              </a:rPr>
              <a:t> </a:t>
            </a:r>
            <a:r>
              <a:rPr sz="1200" spc="15" dirty="0">
                <a:latin typeface="Arial"/>
                <a:cs typeface="Arial"/>
              </a:rPr>
              <a:t>smooth </a:t>
            </a:r>
            <a:r>
              <a:rPr sz="1200" spc="5" dirty="0">
                <a:latin typeface="Arial"/>
                <a:cs typeface="Arial"/>
              </a:rPr>
              <a:t>and </a:t>
            </a:r>
            <a:r>
              <a:rPr sz="1200" spc="10" dirty="0">
                <a:latin typeface="Arial"/>
                <a:cs typeface="Arial"/>
              </a:rPr>
              <a:t>rhythmic </a:t>
            </a:r>
            <a:r>
              <a:rPr sz="1200" spc="-5" dirty="0">
                <a:latin typeface="Arial"/>
                <a:cs typeface="Arial"/>
              </a:rPr>
              <a:t>manner</a:t>
            </a:r>
            <a:r>
              <a:rPr sz="1200" spc="60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and</a:t>
            </a:r>
            <a:endParaRPr sz="1200" dirty="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20"/>
              </a:spcBef>
            </a:pPr>
            <a:r>
              <a:rPr sz="1200" spc="15" dirty="0">
                <a:latin typeface="Arial"/>
                <a:cs typeface="Arial"/>
              </a:rPr>
              <a:t>hearing/segmenting</a:t>
            </a:r>
            <a:r>
              <a:rPr sz="1200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sounds.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559408" y="398779"/>
            <a:ext cx="553402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5" dirty="0" err="1" smtClean="0"/>
              <a:t>Mrs</a:t>
            </a:r>
            <a:r>
              <a:rPr spc="-45" dirty="0" smtClean="0"/>
              <a:t> </a:t>
            </a:r>
            <a:r>
              <a:rPr lang="en-AU" spc="-65" dirty="0" smtClean="0"/>
              <a:t>Mull</a:t>
            </a:r>
            <a:r>
              <a:rPr spc="-65" dirty="0" err="1" smtClean="0"/>
              <a:t>ar</a:t>
            </a:r>
            <a:r>
              <a:rPr lang="en-AU" spc="-65" dirty="0" smtClean="0"/>
              <a:t>d</a:t>
            </a:r>
            <a:r>
              <a:rPr spc="-65" dirty="0" smtClean="0"/>
              <a:t>’s</a:t>
            </a:r>
            <a:endParaRPr spc="-65" dirty="0"/>
          </a:p>
        </p:txBody>
      </p:sp>
      <p:sp>
        <p:nvSpPr>
          <p:cNvPr id="17" name="object 17"/>
          <p:cNvSpPr/>
          <p:nvPr/>
        </p:nvSpPr>
        <p:spPr>
          <a:xfrm>
            <a:off x="573136" y="1051582"/>
            <a:ext cx="1541091" cy="3756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12330" y="1508721"/>
            <a:ext cx="4094033" cy="4061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98276" y="2442939"/>
            <a:ext cx="836156" cy="207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61951" y="2757932"/>
            <a:ext cx="3164205" cy="688630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715" algn="just">
              <a:lnSpc>
                <a:spcPct val="100000"/>
              </a:lnSpc>
              <a:spcBef>
                <a:spcPts val="90"/>
              </a:spcBef>
            </a:pPr>
            <a:r>
              <a:rPr sz="1400" spc="-50" dirty="0">
                <a:latin typeface="Arial"/>
                <a:cs typeface="Arial"/>
              </a:rPr>
              <a:t>Please </a:t>
            </a:r>
            <a:r>
              <a:rPr sz="1400" spc="-30" dirty="0">
                <a:latin typeface="Arial"/>
                <a:cs typeface="Arial"/>
              </a:rPr>
              <a:t>have </a:t>
            </a:r>
            <a:r>
              <a:rPr sz="1400" dirty="0">
                <a:latin typeface="Arial"/>
                <a:cs typeface="Arial"/>
              </a:rPr>
              <a:t>your </a:t>
            </a:r>
            <a:r>
              <a:rPr sz="1400" spc="15" dirty="0">
                <a:latin typeface="Arial"/>
                <a:cs typeface="Arial"/>
              </a:rPr>
              <a:t>child </a:t>
            </a:r>
            <a:r>
              <a:rPr sz="1400" spc="20" dirty="0">
                <a:latin typeface="Arial"/>
                <a:cs typeface="Arial"/>
              </a:rPr>
              <a:t>help </a:t>
            </a:r>
            <a:r>
              <a:rPr sz="1400" dirty="0">
                <a:latin typeface="Arial"/>
                <a:cs typeface="Arial"/>
              </a:rPr>
              <a:t>you </a:t>
            </a:r>
            <a:r>
              <a:rPr sz="1400" spc="-15" dirty="0">
                <a:latin typeface="Arial"/>
                <a:cs typeface="Arial"/>
              </a:rPr>
              <a:t>pack  </a:t>
            </a:r>
            <a:r>
              <a:rPr sz="1400" spc="15" dirty="0">
                <a:latin typeface="Arial"/>
                <a:cs typeface="Arial"/>
              </a:rPr>
              <a:t>their </a:t>
            </a:r>
            <a:r>
              <a:rPr sz="1400" spc="5" dirty="0">
                <a:latin typeface="Arial"/>
                <a:cs typeface="Arial"/>
              </a:rPr>
              <a:t>own </a:t>
            </a:r>
            <a:r>
              <a:rPr sz="1400" spc="25" dirty="0">
                <a:latin typeface="Arial"/>
                <a:cs typeface="Arial"/>
              </a:rPr>
              <a:t>bag </a:t>
            </a:r>
            <a:r>
              <a:rPr sz="1400" spc="-25" dirty="0">
                <a:latin typeface="Arial"/>
                <a:cs typeface="Arial"/>
              </a:rPr>
              <a:t>each </a:t>
            </a:r>
            <a:r>
              <a:rPr sz="1400" spc="25" dirty="0">
                <a:latin typeface="Arial"/>
                <a:cs typeface="Arial"/>
              </a:rPr>
              <a:t>night/morning. </a:t>
            </a:r>
            <a:r>
              <a:rPr sz="1400" spc="-40" dirty="0">
                <a:latin typeface="Arial"/>
                <a:cs typeface="Arial"/>
              </a:rPr>
              <a:t>This  </a:t>
            </a:r>
            <a:r>
              <a:rPr sz="1400" spc="5" dirty="0">
                <a:latin typeface="Arial"/>
                <a:cs typeface="Arial"/>
              </a:rPr>
              <a:t>practice </a:t>
            </a:r>
            <a:r>
              <a:rPr sz="1400" spc="10" dirty="0">
                <a:latin typeface="Arial"/>
                <a:cs typeface="Arial"/>
              </a:rPr>
              <a:t>will </a:t>
            </a:r>
            <a:r>
              <a:rPr sz="1400" spc="-20" dirty="0">
                <a:latin typeface="Arial"/>
                <a:cs typeface="Arial"/>
              </a:rPr>
              <a:t>make </a:t>
            </a:r>
            <a:r>
              <a:rPr sz="1400" spc="45" dirty="0">
                <a:latin typeface="Arial"/>
                <a:cs typeface="Arial"/>
              </a:rPr>
              <a:t>it </a:t>
            </a:r>
            <a:r>
              <a:rPr sz="1400" spc="-5" dirty="0">
                <a:latin typeface="Arial"/>
                <a:cs typeface="Arial"/>
              </a:rPr>
              <a:t>much </a:t>
            </a:r>
            <a:r>
              <a:rPr sz="1400" spc="-25" dirty="0">
                <a:latin typeface="Arial"/>
                <a:cs typeface="Arial"/>
              </a:rPr>
              <a:t>easier </a:t>
            </a:r>
            <a:r>
              <a:rPr sz="1400" spc="25" dirty="0">
                <a:latin typeface="Arial"/>
                <a:cs typeface="Arial"/>
              </a:rPr>
              <a:t>for  </a:t>
            </a:r>
            <a:r>
              <a:rPr sz="1400" spc="20" dirty="0">
                <a:latin typeface="Arial"/>
                <a:cs typeface="Arial"/>
              </a:rPr>
              <a:t>them </a:t>
            </a:r>
            <a:r>
              <a:rPr sz="1400" spc="-10" dirty="0">
                <a:latin typeface="Arial"/>
                <a:cs typeface="Arial"/>
              </a:rPr>
              <a:t>when </a:t>
            </a:r>
            <a:r>
              <a:rPr sz="1400" dirty="0">
                <a:latin typeface="Arial"/>
                <a:cs typeface="Arial"/>
              </a:rPr>
              <a:t>they </a:t>
            </a:r>
            <a:r>
              <a:rPr sz="1400" spc="-30" dirty="0">
                <a:latin typeface="Arial"/>
                <a:cs typeface="Arial"/>
              </a:rPr>
              <a:t>have </a:t>
            </a:r>
            <a:r>
              <a:rPr sz="1400" spc="55" dirty="0">
                <a:latin typeface="Arial"/>
                <a:cs typeface="Arial"/>
              </a:rPr>
              <a:t>to do </a:t>
            </a:r>
            <a:r>
              <a:rPr sz="1400" spc="45" dirty="0">
                <a:latin typeface="Arial"/>
                <a:cs typeface="Arial"/>
              </a:rPr>
              <a:t>it  </a:t>
            </a:r>
            <a:r>
              <a:rPr sz="1400" spc="-20" dirty="0">
                <a:latin typeface="Arial"/>
                <a:cs typeface="Arial"/>
              </a:rPr>
              <a:t>themselves </a:t>
            </a:r>
            <a:r>
              <a:rPr sz="1400" spc="5" dirty="0">
                <a:latin typeface="Arial"/>
                <a:cs typeface="Arial"/>
              </a:rPr>
              <a:t>at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school.</a:t>
            </a:r>
            <a:endParaRPr sz="1400" dirty="0">
              <a:latin typeface="Arial"/>
              <a:cs typeface="Arial"/>
            </a:endParaRPr>
          </a:p>
          <a:p>
            <a:pPr marL="12700" marR="5715" algn="just">
              <a:lnSpc>
                <a:spcPct val="100000"/>
              </a:lnSpc>
              <a:spcBef>
                <a:spcPts val="1680"/>
              </a:spcBef>
            </a:pPr>
            <a:r>
              <a:rPr sz="1400" spc="-45" dirty="0">
                <a:latin typeface="Arial"/>
                <a:cs typeface="Arial"/>
              </a:rPr>
              <a:t>Ensure </a:t>
            </a:r>
            <a:r>
              <a:rPr sz="1400" dirty="0">
                <a:latin typeface="Arial"/>
                <a:cs typeface="Arial"/>
              </a:rPr>
              <a:t>your </a:t>
            </a:r>
            <a:r>
              <a:rPr sz="1400" spc="15" dirty="0">
                <a:latin typeface="Arial"/>
                <a:cs typeface="Arial"/>
              </a:rPr>
              <a:t>child </a:t>
            </a:r>
            <a:r>
              <a:rPr sz="1400" spc="5" dirty="0">
                <a:latin typeface="Arial"/>
                <a:cs typeface="Arial"/>
              </a:rPr>
              <a:t>gets </a:t>
            </a:r>
            <a:r>
              <a:rPr sz="1400" spc="15" dirty="0">
                <a:latin typeface="Arial"/>
                <a:cs typeface="Arial"/>
              </a:rPr>
              <a:t>plenty </a:t>
            </a:r>
            <a:r>
              <a:rPr sz="1400" spc="4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sleep  </a:t>
            </a:r>
            <a:r>
              <a:rPr sz="1400" dirty="0">
                <a:latin typeface="Arial"/>
                <a:cs typeface="Arial"/>
              </a:rPr>
              <a:t>and </a:t>
            </a:r>
            <a:r>
              <a:rPr sz="1400" spc="-60" dirty="0">
                <a:latin typeface="Arial"/>
                <a:cs typeface="Arial"/>
              </a:rPr>
              <a:t>a </a:t>
            </a:r>
            <a:r>
              <a:rPr sz="1400" spc="60" dirty="0">
                <a:latin typeface="Arial"/>
                <a:cs typeface="Arial"/>
              </a:rPr>
              <a:t>good </a:t>
            </a:r>
            <a:r>
              <a:rPr sz="1400" spc="-15" dirty="0">
                <a:latin typeface="Arial"/>
                <a:cs typeface="Arial"/>
              </a:rPr>
              <a:t>breakfast </a:t>
            </a:r>
            <a:r>
              <a:rPr sz="1400" spc="-30" dirty="0">
                <a:latin typeface="Arial"/>
                <a:cs typeface="Arial"/>
              </a:rPr>
              <a:t>so </a:t>
            </a:r>
            <a:r>
              <a:rPr sz="1400" dirty="0">
                <a:latin typeface="Arial"/>
                <a:cs typeface="Arial"/>
              </a:rPr>
              <a:t>they </a:t>
            </a:r>
            <a:r>
              <a:rPr sz="1400" spc="-35" dirty="0">
                <a:latin typeface="Arial"/>
                <a:cs typeface="Arial"/>
              </a:rPr>
              <a:t>are </a:t>
            </a:r>
            <a:r>
              <a:rPr sz="1400" spc="-25" dirty="0">
                <a:latin typeface="Arial"/>
                <a:cs typeface="Arial"/>
              </a:rPr>
              <a:t>fresh  </a:t>
            </a:r>
            <a:r>
              <a:rPr sz="1400" dirty="0">
                <a:latin typeface="Arial"/>
                <a:cs typeface="Arial"/>
              </a:rPr>
              <a:t>and </a:t>
            </a:r>
            <a:r>
              <a:rPr sz="1400" spc="-20" dirty="0">
                <a:latin typeface="Arial"/>
                <a:cs typeface="Arial"/>
              </a:rPr>
              <a:t>ready </a:t>
            </a:r>
            <a:r>
              <a:rPr sz="1400" spc="55" dirty="0">
                <a:latin typeface="Arial"/>
                <a:cs typeface="Arial"/>
              </a:rPr>
              <a:t>to</a:t>
            </a:r>
            <a:r>
              <a:rPr sz="1400" spc="-6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learn.</a:t>
            </a:r>
            <a:endParaRPr sz="1400" dirty="0">
              <a:latin typeface="Arial"/>
              <a:cs typeface="Arial"/>
            </a:endParaRPr>
          </a:p>
          <a:p>
            <a:pPr marL="12700" marR="5080" algn="just">
              <a:lnSpc>
                <a:spcPct val="102299"/>
              </a:lnSpc>
              <a:spcBef>
                <a:spcPts val="1639"/>
              </a:spcBef>
            </a:pPr>
            <a:r>
              <a:rPr sz="1400" spc="-10" dirty="0">
                <a:latin typeface="Arial"/>
                <a:cs typeface="Arial"/>
              </a:rPr>
              <a:t>Students </a:t>
            </a:r>
            <a:r>
              <a:rPr sz="1400" spc="10" dirty="0">
                <a:latin typeface="Arial"/>
                <a:cs typeface="Arial"/>
              </a:rPr>
              <a:t>need </a:t>
            </a:r>
            <a:r>
              <a:rPr sz="1400" spc="55" dirty="0">
                <a:latin typeface="Arial"/>
                <a:cs typeface="Arial"/>
              </a:rPr>
              <a:t>to </a:t>
            </a:r>
            <a:r>
              <a:rPr sz="1400" spc="20" dirty="0">
                <a:latin typeface="Arial"/>
                <a:cs typeface="Arial"/>
              </a:rPr>
              <a:t>meet </a:t>
            </a:r>
            <a:r>
              <a:rPr sz="1400" spc="40" dirty="0">
                <a:latin typeface="Arial"/>
                <a:cs typeface="Arial"/>
              </a:rPr>
              <a:t>out </a:t>
            </a:r>
            <a:r>
              <a:rPr sz="1400" spc="20" dirty="0">
                <a:latin typeface="Arial"/>
                <a:cs typeface="Arial"/>
              </a:rPr>
              <a:t>the front </a:t>
            </a:r>
            <a:r>
              <a:rPr sz="1400" spc="45" dirty="0">
                <a:latin typeface="Arial"/>
                <a:cs typeface="Arial"/>
              </a:rPr>
              <a:t>of  </a:t>
            </a:r>
            <a:r>
              <a:rPr sz="1400" spc="15" dirty="0">
                <a:latin typeface="Arial"/>
                <a:cs typeface="Arial"/>
              </a:rPr>
              <a:t>their </a:t>
            </a:r>
            <a:r>
              <a:rPr sz="1400" spc="-20" dirty="0">
                <a:latin typeface="Arial"/>
                <a:cs typeface="Arial"/>
              </a:rPr>
              <a:t>classroom </a:t>
            </a:r>
            <a:r>
              <a:rPr sz="1400" spc="5" dirty="0">
                <a:latin typeface="Arial"/>
                <a:cs typeface="Arial"/>
              </a:rPr>
              <a:t>at </a:t>
            </a:r>
            <a:r>
              <a:rPr sz="1400" spc="-40" dirty="0">
                <a:latin typeface="Arial"/>
                <a:cs typeface="Arial"/>
              </a:rPr>
              <a:t>8:55am. </a:t>
            </a:r>
            <a:r>
              <a:rPr sz="1350" spc="15" dirty="0">
                <a:latin typeface="Arial"/>
                <a:cs typeface="Arial"/>
              </a:rPr>
              <a:t>Students </a:t>
            </a:r>
            <a:r>
              <a:rPr sz="1350" spc="-10" dirty="0">
                <a:latin typeface="Arial"/>
                <a:cs typeface="Arial"/>
              </a:rPr>
              <a:t>are  </a:t>
            </a:r>
            <a:r>
              <a:rPr sz="1350" spc="35" dirty="0">
                <a:latin typeface="Arial"/>
                <a:cs typeface="Arial"/>
              </a:rPr>
              <a:t>encouraged </a:t>
            </a:r>
            <a:r>
              <a:rPr sz="1350" spc="75" dirty="0">
                <a:latin typeface="Arial"/>
                <a:cs typeface="Arial"/>
              </a:rPr>
              <a:t>to </a:t>
            </a:r>
            <a:r>
              <a:rPr sz="1350" spc="-50" dirty="0">
                <a:latin typeface="Arial"/>
                <a:cs typeface="Arial"/>
              </a:rPr>
              <a:t>say </a:t>
            </a:r>
            <a:r>
              <a:rPr sz="1350" spc="-30" dirty="0">
                <a:latin typeface="Arial"/>
                <a:cs typeface="Arial"/>
              </a:rPr>
              <a:t>a </a:t>
            </a:r>
            <a:r>
              <a:rPr sz="1350" spc="30" dirty="0">
                <a:latin typeface="Arial"/>
                <a:cs typeface="Arial"/>
              </a:rPr>
              <a:t>quick </a:t>
            </a:r>
            <a:r>
              <a:rPr sz="1350" spc="70" dirty="0">
                <a:latin typeface="Arial"/>
                <a:cs typeface="Arial"/>
              </a:rPr>
              <a:t>goodbye  </a:t>
            </a:r>
            <a:r>
              <a:rPr sz="1350" spc="40" dirty="0">
                <a:latin typeface="Arial"/>
                <a:cs typeface="Arial"/>
              </a:rPr>
              <a:t>before hanging </a:t>
            </a:r>
            <a:r>
              <a:rPr sz="1350" spc="60" dirty="0">
                <a:latin typeface="Arial"/>
                <a:cs typeface="Arial"/>
              </a:rPr>
              <a:t>up </a:t>
            </a:r>
            <a:r>
              <a:rPr sz="1350" spc="30" dirty="0">
                <a:latin typeface="Arial"/>
                <a:cs typeface="Arial"/>
              </a:rPr>
              <a:t>and unpacking </a:t>
            </a:r>
            <a:r>
              <a:rPr sz="1350" spc="35" dirty="0">
                <a:latin typeface="Arial"/>
                <a:cs typeface="Arial"/>
              </a:rPr>
              <a:t>their  own</a:t>
            </a:r>
            <a:r>
              <a:rPr sz="1350" spc="-20" dirty="0">
                <a:latin typeface="Arial"/>
                <a:cs typeface="Arial"/>
              </a:rPr>
              <a:t> </a:t>
            </a:r>
            <a:r>
              <a:rPr sz="1350" spc="20" dirty="0">
                <a:latin typeface="Arial"/>
                <a:cs typeface="Arial"/>
              </a:rPr>
              <a:t>bags.</a:t>
            </a:r>
            <a:endParaRPr sz="135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1800"/>
              </a:lnSpc>
            </a:pPr>
            <a:r>
              <a:rPr sz="1400" spc="-5" dirty="0">
                <a:latin typeface="Arial"/>
                <a:cs typeface="Arial"/>
              </a:rPr>
              <a:t>If </a:t>
            </a:r>
            <a:r>
              <a:rPr sz="1400" dirty="0">
                <a:latin typeface="Arial"/>
                <a:cs typeface="Arial"/>
              </a:rPr>
              <a:t>you </a:t>
            </a:r>
            <a:r>
              <a:rPr sz="1400" spc="-20" dirty="0">
                <a:latin typeface="Arial"/>
                <a:cs typeface="Arial"/>
              </a:rPr>
              <a:t>arrive </a:t>
            </a:r>
            <a:r>
              <a:rPr sz="1400" spc="5" dirty="0">
                <a:latin typeface="Arial"/>
                <a:cs typeface="Arial"/>
              </a:rPr>
              <a:t>at </a:t>
            </a:r>
            <a:r>
              <a:rPr sz="1400" spc="-40" dirty="0">
                <a:latin typeface="Arial"/>
                <a:cs typeface="Arial"/>
              </a:rPr>
              <a:t>8:30am </a:t>
            </a:r>
            <a:r>
              <a:rPr sz="1400" dirty="0">
                <a:latin typeface="Arial"/>
                <a:cs typeface="Arial"/>
              </a:rPr>
              <a:t>you </a:t>
            </a:r>
            <a:r>
              <a:rPr sz="1400" spc="-35" dirty="0">
                <a:latin typeface="Arial"/>
                <a:cs typeface="Arial"/>
              </a:rPr>
              <a:t>are </a:t>
            </a:r>
            <a:r>
              <a:rPr sz="1400" spc="55" dirty="0">
                <a:latin typeface="Arial"/>
                <a:cs typeface="Arial"/>
              </a:rPr>
              <a:t>to go to  </a:t>
            </a:r>
            <a:r>
              <a:rPr sz="1400" spc="20" dirty="0">
                <a:latin typeface="Arial"/>
                <a:cs typeface="Arial"/>
              </a:rPr>
              <a:t>the front </a:t>
            </a:r>
            <a:r>
              <a:rPr sz="1400" dirty="0">
                <a:latin typeface="Arial"/>
                <a:cs typeface="Arial"/>
              </a:rPr>
              <a:t>basketball </a:t>
            </a:r>
            <a:r>
              <a:rPr sz="1400" spc="15" dirty="0">
                <a:latin typeface="Arial"/>
                <a:cs typeface="Arial"/>
              </a:rPr>
              <a:t>court </a:t>
            </a:r>
            <a:r>
              <a:rPr sz="1400" spc="5" dirty="0">
                <a:latin typeface="Arial"/>
                <a:cs typeface="Arial"/>
              </a:rPr>
              <a:t>at </a:t>
            </a:r>
            <a:r>
              <a:rPr sz="1400" spc="20" dirty="0">
                <a:latin typeface="Arial"/>
                <a:cs typeface="Arial"/>
              </a:rPr>
              <a:t>the front </a:t>
            </a:r>
            <a:r>
              <a:rPr sz="1400" spc="45" dirty="0">
                <a:latin typeface="Arial"/>
                <a:cs typeface="Arial"/>
              </a:rPr>
              <a:t>of  </a:t>
            </a:r>
            <a:r>
              <a:rPr sz="1400" spc="20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school. </a:t>
            </a:r>
            <a:r>
              <a:rPr sz="1400" spc="-15" dirty="0">
                <a:latin typeface="Arial"/>
                <a:cs typeface="Arial"/>
              </a:rPr>
              <a:t>Supervision </a:t>
            </a:r>
            <a:r>
              <a:rPr sz="1400" spc="-25" dirty="0">
                <a:latin typeface="Arial"/>
                <a:cs typeface="Arial"/>
              </a:rPr>
              <a:t>starts </a:t>
            </a:r>
            <a:r>
              <a:rPr sz="1400" spc="5" dirty="0">
                <a:latin typeface="Arial"/>
                <a:cs typeface="Arial"/>
              </a:rPr>
              <a:t>at </a:t>
            </a:r>
            <a:r>
              <a:rPr sz="1400" spc="-40" dirty="0">
                <a:latin typeface="Arial"/>
                <a:cs typeface="Arial"/>
              </a:rPr>
              <a:t>8:30am  </a:t>
            </a:r>
            <a:r>
              <a:rPr sz="1400" spc="5" dirty="0">
                <a:latin typeface="Arial"/>
                <a:cs typeface="Arial"/>
              </a:rPr>
              <a:t>at </a:t>
            </a:r>
            <a:r>
              <a:rPr sz="1400" spc="20" dirty="0">
                <a:latin typeface="Arial"/>
                <a:cs typeface="Arial"/>
              </a:rPr>
              <a:t>the front </a:t>
            </a:r>
            <a:r>
              <a:rPr sz="1400" spc="40" dirty="0">
                <a:latin typeface="Arial"/>
                <a:cs typeface="Arial"/>
              </a:rPr>
              <a:t>of </a:t>
            </a:r>
            <a:r>
              <a:rPr sz="1400" spc="20" dirty="0">
                <a:latin typeface="Arial"/>
                <a:cs typeface="Arial"/>
              </a:rPr>
              <a:t>the </a:t>
            </a:r>
            <a:r>
              <a:rPr sz="1400" dirty="0">
                <a:latin typeface="Arial"/>
                <a:cs typeface="Arial"/>
              </a:rPr>
              <a:t>school </a:t>
            </a:r>
            <a:r>
              <a:rPr sz="1400" spc="-30" dirty="0">
                <a:latin typeface="Arial"/>
                <a:cs typeface="Arial"/>
              </a:rPr>
              <a:t>only. </a:t>
            </a:r>
            <a:r>
              <a:rPr sz="1350" i="1" spc="-25" dirty="0">
                <a:latin typeface="Arial"/>
                <a:cs typeface="Arial"/>
              </a:rPr>
              <a:t>Please  </a:t>
            </a:r>
            <a:r>
              <a:rPr sz="1350" i="1" spc="90" dirty="0">
                <a:latin typeface="Arial"/>
                <a:cs typeface="Arial"/>
              </a:rPr>
              <a:t>do </a:t>
            </a:r>
            <a:r>
              <a:rPr sz="1350" i="1" spc="65" dirty="0">
                <a:latin typeface="Arial"/>
                <a:cs typeface="Arial"/>
              </a:rPr>
              <a:t>not </a:t>
            </a:r>
            <a:r>
              <a:rPr sz="1350" i="1" spc="90" dirty="0">
                <a:latin typeface="Arial"/>
                <a:cs typeface="Arial"/>
              </a:rPr>
              <a:t>go </a:t>
            </a:r>
            <a:r>
              <a:rPr sz="1350" i="1" spc="75" dirty="0">
                <a:latin typeface="Arial"/>
                <a:cs typeface="Arial"/>
              </a:rPr>
              <a:t>to </a:t>
            </a:r>
            <a:r>
              <a:rPr sz="1350" i="1" spc="20" dirty="0">
                <a:latin typeface="Arial"/>
                <a:cs typeface="Arial"/>
              </a:rPr>
              <a:t>your </a:t>
            </a:r>
            <a:r>
              <a:rPr sz="1350" i="1" spc="5" dirty="0">
                <a:latin typeface="Arial"/>
                <a:cs typeface="Arial"/>
              </a:rPr>
              <a:t>classroom </a:t>
            </a:r>
            <a:r>
              <a:rPr sz="1350" i="1" spc="40" dirty="0">
                <a:latin typeface="Arial"/>
                <a:cs typeface="Arial"/>
              </a:rPr>
              <a:t>before  </a:t>
            </a:r>
            <a:r>
              <a:rPr sz="1350" i="1" spc="-15" dirty="0">
                <a:latin typeface="Arial"/>
                <a:cs typeface="Arial"/>
              </a:rPr>
              <a:t>8:55am </a:t>
            </a:r>
            <a:r>
              <a:rPr sz="1350" i="1" spc="-60" dirty="0">
                <a:latin typeface="Arial"/>
                <a:cs typeface="Arial"/>
              </a:rPr>
              <a:t>as </a:t>
            </a:r>
            <a:r>
              <a:rPr sz="1350" i="1" spc="45" dirty="0">
                <a:latin typeface="Arial"/>
                <a:cs typeface="Arial"/>
              </a:rPr>
              <a:t>no </a:t>
            </a:r>
            <a:r>
              <a:rPr sz="1350" i="1" spc="10" dirty="0">
                <a:latin typeface="Arial"/>
                <a:cs typeface="Arial"/>
              </a:rPr>
              <a:t>supervision </a:t>
            </a:r>
            <a:r>
              <a:rPr sz="1350" i="1" spc="-25" dirty="0">
                <a:latin typeface="Arial"/>
                <a:cs typeface="Arial"/>
              </a:rPr>
              <a:t>is </a:t>
            </a:r>
            <a:r>
              <a:rPr sz="1350" i="1" spc="50" dirty="0">
                <a:latin typeface="Arial"/>
                <a:cs typeface="Arial"/>
              </a:rPr>
              <a:t>provided  </a:t>
            </a:r>
            <a:r>
              <a:rPr sz="1350" i="1" spc="30" dirty="0">
                <a:latin typeface="Arial"/>
                <a:cs typeface="Arial"/>
              </a:rPr>
              <a:t>and </a:t>
            </a:r>
            <a:r>
              <a:rPr sz="1350" i="1" spc="40" dirty="0">
                <a:latin typeface="Arial"/>
                <a:cs typeface="Arial"/>
              </a:rPr>
              <a:t>the playground </a:t>
            </a:r>
            <a:r>
              <a:rPr sz="1350" i="1" spc="-15" dirty="0">
                <a:latin typeface="Arial"/>
                <a:cs typeface="Arial"/>
              </a:rPr>
              <a:t>area </a:t>
            </a:r>
            <a:r>
              <a:rPr sz="1350" i="1" spc="-25" dirty="0">
                <a:latin typeface="Arial"/>
                <a:cs typeface="Arial"/>
              </a:rPr>
              <a:t>is </a:t>
            </a:r>
            <a:r>
              <a:rPr sz="1350" i="1" spc="30" dirty="0">
                <a:latin typeface="Arial"/>
                <a:cs typeface="Arial"/>
              </a:rPr>
              <a:t>hired </a:t>
            </a:r>
            <a:r>
              <a:rPr sz="1350" i="1" spc="40" dirty="0">
                <a:latin typeface="Arial"/>
                <a:cs typeface="Arial"/>
              </a:rPr>
              <a:t>by  </a:t>
            </a:r>
            <a:r>
              <a:rPr sz="1350" i="1" spc="35" dirty="0">
                <a:latin typeface="Arial"/>
                <a:cs typeface="Arial"/>
              </a:rPr>
              <a:t>OOSH </a:t>
            </a:r>
            <a:r>
              <a:rPr sz="1350" i="1" spc="25" dirty="0">
                <a:latin typeface="Arial"/>
                <a:cs typeface="Arial"/>
              </a:rPr>
              <a:t>(before </a:t>
            </a:r>
            <a:r>
              <a:rPr sz="1350" i="1" spc="30" dirty="0">
                <a:latin typeface="Arial"/>
                <a:cs typeface="Arial"/>
              </a:rPr>
              <a:t>and </a:t>
            </a:r>
            <a:r>
              <a:rPr sz="1350" i="1" spc="20" dirty="0">
                <a:latin typeface="Arial"/>
                <a:cs typeface="Arial"/>
              </a:rPr>
              <a:t>after </a:t>
            </a:r>
            <a:r>
              <a:rPr sz="1350" i="1" spc="25" dirty="0">
                <a:latin typeface="Arial"/>
                <a:cs typeface="Arial"/>
              </a:rPr>
              <a:t>school</a:t>
            </a:r>
            <a:r>
              <a:rPr sz="1350" i="1" spc="-190" dirty="0">
                <a:latin typeface="Arial"/>
                <a:cs typeface="Arial"/>
              </a:rPr>
              <a:t> </a:t>
            </a:r>
            <a:r>
              <a:rPr sz="1350" i="1" spc="-25" dirty="0">
                <a:latin typeface="Arial"/>
                <a:cs typeface="Arial"/>
              </a:rPr>
              <a:t>care).</a:t>
            </a:r>
            <a:endParaRPr sz="135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12700" marR="6350" algn="just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Punctuality </a:t>
            </a:r>
            <a:r>
              <a:rPr sz="1400" spc="55" dirty="0">
                <a:latin typeface="Arial"/>
                <a:cs typeface="Arial"/>
              </a:rPr>
              <a:t>to </a:t>
            </a:r>
            <a:r>
              <a:rPr sz="1400" dirty="0">
                <a:latin typeface="Arial"/>
                <a:cs typeface="Arial"/>
              </a:rPr>
              <a:t>school </a:t>
            </a:r>
            <a:r>
              <a:rPr sz="1400" spc="-45" dirty="0">
                <a:latin typeface="Arial"/>
                <a:cs typeface="Arial"/>
              </a:rPr>
              <a:t>is </a:t>
            </a:r>
            <a:r>
              <a:rPr sz="1400" spc="-30" dirty="0">
                <a:latin typeface="Arial"/>
                <a:cs typeface="Arial"/>
              </a:rPr>
              <a:t>very </a:t>
            </a:r>
            <a:r>
              <a:rPr sz="1400" spc="20" dirty="0">
                <a:latin typeface="Arial"/>
                <a:cs typeface="Arial"/>
              </a:rPr>
              <a:t>important.  </a:t>
            </a:r>
            <a:r>
              <a:rPr sz="1400" spc="-25" dirty="0">
                <a:latin typeface="Arial"/>
                <a:cs typeface="Arial"/>
              </a:rPr>
              <a:t>The </a:t>
            </a:r>
            <a:r>
              <a:rPr sz="1400" dirty="0">
                <a:latin typeface="Arial"/>
                <a:cs typeface="Arial"/>
              </a:rPr>
              <a:t>school </a:t>
            </a:r>
            <a:r>
              <a:rPr sz="1400" spc="15" dirty="0">
                <a:latin typeface="Arial"/>
                <a:cs typeface="Arial"/>
              </a:rPr>
              <a:t>roll </a:t>
            </a:r>
            <a:r>
              <a:rPr sz="1400" spc="-45" dirty="0">
                <a:latin typeface="Arial"/>
                <a:cs typeface="Arial"/>
              </a:rPr>
              <a:t>is </a:t>
            </a:r>
            <a:r>
              <a:rPr sz="1400" spc="-5" dirty="0">
                <a:latin typeface="Arial"/>
                <a:cs typeface="Arial"/>
              </a:rPr>
              <a:t>marked </a:t>
            </a:r>
            <a:r>
              <a:rPr sz="1400" spc="5" dirty="0">
                <a:latin typeface="Arial"/>
                <a:cs typeface="Arial"/>
              </a:rPr>
              <a:t>by </a:t>
            </a:r>
            <a:r>
              <a:rPr sz="1400" spc="-30" dirty="0">
                <a:latin typeface="Arial"/>
                <a:cs typeface="Arial"/>
              </a:rPr>
              <a:t>9am. </a:t>
            </a:r>
            <a:r>
              <a:rPr sz="1400" spc="45" dirty="0">
                <a:latin typeface="Arial"/>
                <a:cs typeface="Arial"/>
              </a:rPr>
              <a:t>Good  </a:t>
            </a:r>
            <a:r>
              <a:rPr sz="1400" spc="5" dirty="0">
                <a:latin typeface="Arial"/>
                <a:cs typeface="Arial"/>
              </a:rPr>
              <a:t>attendance </a:t>
            </a:r>
            <a:r>
              <a:rPr sz="1400" spc="-45" dirty="0">
                <a:latin typeface="Arial"/>
                <a:cs typeface="Arial"/>
              </a:rPr>
              <a:t>is </a:t>
            </a:r>
            <a:r>
              <a:rPr sz="1400" spc="-40" dirty="0">
                <a:latin typeface="Arial"/>
                <a:cs typeface="Arial"/>
              </a:rPr>
              <a:t>necessary; </a:t>
            </a:r>
            <a:r>
              <a:rPr sz="1400" spc="55" dirty="0">
                <a:latin typeface="Arial"/>
                <a:cs typeface="Arial"/>
              </a:rPr>
              <a:t>too </a:t>
            </a:r>
            <a:r>
              <a:rPr sz="1400" spc="-25" dirty="0">
                <a:latin typeface="Arial"/>
                <a:cs typeface="Arial"/>
              </a:rPr>
              <a:t>many </a:t>
            </a:r>
            <a:r>
              <a:rPr lang="en-AU" sz="1400" spc="-25" dirty="0" smtClean="0">
                <a:latin typeface="Arial"/>
                <a:cs typeface="Arial"/>
              </a:rPr>
              <a:t>days </a:t>
            </a:r>
            <a:r>
              <a:rPr lang="en-AU" sz="1400" spc="-40" dirty="0" smtClean="0">
                <a:latin typeface="Arial"/>
                <a:cs typeface="Arial"/>
              </a:rPr>
              <a:t>absent</a:t>
            </a:r>
            <a:r>
              <a:rPr sz="1400" spc="25" dirty="0" smtClean="0">
                <a:latin typeface="Arial"/>
                <a:cs typeface="Arial"/>
              </a:rPr>
              <a:t> </a:t>
            </a:r>
            <a:r>
              <a:rPr sz="1400" spc="10" dirty="0">
                <a:latin typeface="Arial"/>
                <a:cs typeface="Arial"/>
              </a:rPr>
              <a:t>will hinder </a:t>
            </a:r>
            <a:r>
              <a:rPr sz="1400" dirty="0">
                <a:latin typeface="Arial"/>
                <a:cs typeface="Arial"/>
              </a:rPr>
              <a:t>your </a:t>
            </a:r>
            <a:r>
              <a:rPr sz="1400" spc="-20" dirty="0">
                <a:latin typeface="Arial"/>
                <a:cs typeface="Arial"/>
              </a:rPr>
              <a:t>child’s</a:t>
            </a:r>
            <a:r>
              <a:rPr sz="1400" spc="-204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learning.</a:t>
            </a:r>
          </a:p>
          <a:p>
            <a:pPr marL="12700" algn="just">
              <a:lnSpc>
                <a:spcPct val="100000"/>
              </a:lnSpc>
              <a:spcBef>
                <a:spcPts val="1689"/>
              </a:spcBef>
            </a:pPr>
            <a:r>
              <a:rPr sz="1200" spc="-25" dirty="0">
                <a:latin typeface="Arial"/>
                <a:cs typeface="Arial"/>
              </a:rPr>
              <a:t>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57118" y="383881"/>
            <a:ext cx="990600" cy="139065"/>
          </a:xfrm>
          <a:custGeom>
            <a:avLst/>
            <a:gdLst/>
            <a:ahLst/>
            <a:cxnLst/>
            <a:rect l="l" t="t" r="r" b="b"/>
            <a:pathLst>
              <a:path w="990600" h="139065">
                <a:moveTo>
                  <a:pt x="0" y="138498"/>
                </a:moveTo>
                <a:lnTo>
                  <a:pt x="990600" y="138498"/>
                </a:lnTo>
                <a:lnTo>
                  <a:pt x="990600" y="0"/>
                </a:lnTo>
                <a:lnTo>
                  <a:pt x="0" y="0"/>
                </a:lnTo>
                <a:lnTo>
                  <a:pt x="0" y="13849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277965" y="2770123"/>
            <a:ext cx="2509520" cy="11982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0"/>
              </a:spcBef>
            </a:pPr>
            <a:r>
              <a:rPr sz="1400" spc="-25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canteen </a:t>
            </a:r>
            <a:r>
              <a:rPr sz="1400" spc="-45" dirty="0" err="1" smtClean="0">
                <a:latin typeface="Arial"/>
                <a:cs typeface="Arial"/>
              </a:rPr>
              <a:t>i</a:t>
            </a:r>
            <a:r>
              <a:rPr lang="en-AU" sz="1400" spc="-45" dirty="0" smtClean="0">
                <a:latin typeface="Arial"/>
                <a:cs typeface="Arial"/>
              </a:rPr>
              <a:t>s </a:t>
            </a:r>
            <a:r>
              <a:rPr sz="1400" spc="30" dirty="0" smtClean="0">
                <a:latin typeface="Arial"/>
                <a:cs typeface="Arial"/>
              </a:rPr>
              <a:t>opened </a:t>
            </a:r>
            <a:r>
              <a:rPr sz="1400" spc="30" dirty="0">
                <a:latin typeface="Arial"/>
                <a:cs typeface="Arial"/>
              </a:rPr>
              <a:t>on  </a:t>
            </a:r>
            <a:r>
              <a:rPr sz="1400" spc="-25" dirty="0">
                <a:latin typeface="Arial"/>
                <a:cs typeface="Arial"/>
              </a:rPr>
              <a:t>Wednesdays </a:t>
            </a:r>
            <a:r>
              <a:rPr sz="1400" spc="40" dirty="0">
                <a:latin typeface="Arial"/>
                <a:cs typeface="Arial"/>
              </a:rPr>
              <a:t>for </a:t>
            </a:r>
            <a:r>
              <a:rPr sz="1400" spc="-45" dirty="0">
                <a:latin typeface="Arial"/>
                <a:cs typeface="Arial"/>
              </a:rPr>
              <a:t>recess</a:t>
            </a:r>
            <a:r>
              <a:rPr sz="1400" spc="295" dirty="0">
                <a:latin typeface="Arial"/>
                <a:cs typeface="Arial"/>
              </a:rPr>
              <a:t> </a:t>
            </a:r>
            <a:r>
              <a:rPr sz="1400" spc="10" dirty="0">
                <a:latin typeface="Arial"/>
                <a:cs typeface="Arial"/>
              </a:rPr>
              <a:t>over  </a:t>
            </a:r>
            <a:r>
              <a:rPr sz="1400" spc="25" dirty="0">
                <a:latin typeface="Arial"/>
                <a:cs typeface="Arial"/>
              </a:rPr>
              <a:t>the </a:t>
            </a:r>
            <a:r>
              <a:rPr sz="1400" spc="15" dirty="0">
                <a:latin typeface="Arial"/>
                <a:cs typeface="Arial"/>
              </a:rPr>
              <a:t>counter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45" dirty="0">
                <a:latin typeface="Arial"/>
                <a:cs typeface="Arial"/>
              </a:rPr>
              <a:t>sales.</a:t>
            </a:r>
            <a:endParaRPr sz="1400" dirty="0">
              <a:latin typeface="Arial"/>
              <a:cs typeface="Arial"/>
            </a:endParaRPr>
          </a:p>
          <a:p>
            <a:pPr marL="12700" marR="6985" algn="just">
              <a:lnSpc>
                <a:spcPct val="100000"/>
              </a:lnSpc>
              <a:spcBef>
                <a:spcPts val="840"/>
              </a:spcBef>
            </a:pPr>
            <a:r>
              <a:rPr sz="1400" b="1" spc="5" dirty="0">
                <a:latin typeface="Arial"/>
                <a:cs typeface="Arial"/>
              </a:rPr>
              <a:t>On</a:t>
            </a:r>
            <a:r>
              <a:rPr sz="1400" b="1" spc="395" dirty="0">
                <a:latin typeface="Arial"/>
                <a:cs typeface="Arial"/>
              </a:rPr>
              <a:t> </a:t>
            </a:r>
            <a:r>
              <a:rPr sz="1400" b="1" spc="-45" dirty="0">
                <a:latin typeface="Arial"/>
                <a:cs typeface="Arial"/>
              </a:rPr>
              <a:t>Fridays  </a:t>
            </a:r>
            <a:r>
              <a:rPr sz="1400" b="1" spc="15" dirty="0">
                <a:latin typeface="Arial"/>
                <a:cs typeface="Arial"/>
              </a:rPr>
              <a:t>the </a:t>
            </a:r>
            <a:r>
              <a:rPr sz="1400" b="1" spc="-20" dirty="0">
                <a:latin typeface="Arial"/>
                <a:cs typeface="Arial"/>
              </a:rPr>
              <a:t>canteen  </a:t>
            </a:r>
            <a:r>
              <a:rPr sz="1400" b="1" spc="-95" dirty="0">
                <a:latin typeface="Arial"/>
                <a:cs typeface="Arial"/>
              </a:rPr>
              <a:t>is  </a:t>
            </a:r>
            <a:r>
              <a:rPr sz="1400" b="1" spc="5" dirty="0">
                <a:latin typeface="Arial"/>
                <a:cs typeface="Arial"/>
              </a:rPr>
              <a:t>opened</a:t>
            </a:r>
            <a:r>
              <a:rPr sz="1400" b="1" spc="39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for</a:t>
            </a:r>
            <a:r>
              <a:rPr sz="1400" b="1" spc="370" dirty="0">
                <a:latin typeface="Arial"/>
                <a:cs typeface="Arial"/>
              </a:rPr>
              <a:t> </a:t>
            </a:r>
            <a:r>
              <a:rPr lang="en-AU" sz="1400" b="1" spc="370" smtClean="0">
                <a:latin typeface="Arial"/>
                <a:cs typeface="Arial"/>
              </a:rPr>
              <a:t>a </a:t>
            </a:r>
            <a:r>
              <a:rPr sz="1400" b="1" smtClean="0">
                <a:latin typeface="Arial"/>
                <a:cs typeface="Arial"/>
              </a:rPr>
              <a:t>pre-ordered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77965" y="3943603"/>
            <a:ext cx="2508885" cy="1091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0"/>
              </a:spcBef>
            </a:pPr>
            <a:r>
              <a:rPr sz="1400" b="1" spc="-50" dirty="0">
                <a:latin typeface="Arial"/>
                <a:cs typeface="Arial"/>
              </a:rPr>
              <a:t>lunch. </a:t>
            </a:r>
            <a:r>
              <a:rPr sz="1400" spc="-45" dirty="0">
                <a:latin typeface="Arial"/>
                <a:cs typeface="Arial"/>
              </a:rPr>
              <a:t>Please </a:t>
            </a:r>
            <a:r>
              <a:rPr sz="1400" dirty="0">
                <a:latin typeface="Arial"/>
                <a:cs typeface="Arial"/>
              </a:rPr>
              <a:t>place </a:t>
            </a:r>
            <a:r>
              <a:rPr sz="1400" spc="10" dirty="0">
                <a:latin typeface="Arial"/>
                <a:cs typeface="Arial"/>
              </a:rPr>
              <a:t>your </a:t>
            </a:r>
            <a:r>
              <a:rPr sz="1400" spc="-5" dirty="0">
                <a:latin typeface="Arial"/>
                <a:cs typeface="Arial"/>
              </a:rPr>
              <a:t>lunch  </a:t>
            </a:r>
            <a:r>
              <a:rPr sz="1400" spc="25" dirty="0">
                <a:latin typeface="Arial"/>
                <a:cs typeface="Arial"/>
              </a:rPr>
              <a:t>order </a:t>
            </a:r>
            <a:r>
              <a:rPr sz="1400" spc="5" dirty="0">
                <a:latin typeface="Arial"/>
                <a:cs typeface="Arial"/>
              </a:rPr>
              <a:t>in </a:t>
            </a:r>
            <a:r>
              <a:rPr sz="1400" spc="25" dirty="0">
                <a:latin typeface="Arial"/>
                <a:cs typeface="Arial"/>
              </a:rPr>
              <a:t>the </a:t>
            </a:r>
            <a:r>
              <a:rPr sz="1400" spc="40" dirty="0">
                <a:latin typeface="Arial"/>
                <a:cs typeface="Arial"/>
              </a:rPr>
              <a:t>box </a:t>
            </a:r>
            <a:r>
              <a:rPr sz="1400" spc="50" dirty="0">
                <a:latin typeface="Arial"/>
                <a:cs typeface="Arial"/>
              </a:rPr>
              <a:t>out </a:t>
            </a:r>
            <a:r>
              <a:rPr sz="1400" spc="25" dirty="0">
                <a:latin typeface="Arial"/>
                <a:cs typeface="Arial"/>
              </a:rPr>
              <a:t>the </a:t>
            </a:r>
            <a:r>
              <a:rPr sz="1400" spc="35" dirty="0">
                <a:latin typeface="Arial"/>
                <a:cs typeface="Arial"/>
              </a:rPr>
              <a:t>front  </a:t>
            </a:r>
            <a:r>
              <a:rPr sz="1400" spc="50" dirty="0">
                <a:latin typeface="Arial"/>
                <a:cs typeface="Arial"/>
              </a:rPr>
              <a:t>of </a:t>
            </a:r>
            <a:r>
              <a:rPr sz="1400" spc="25" dirty="0">
                <a:latin typeface="Arial"/>
                <a:cs typeface="Arial"/>
              </a:rPr>
              <a:t>the </a:t>
            </a:r>
            <a:r>
              <a:rPr sz="1400" spc="-5" dirty="0">
                <a:latin typeface="Arial"/>
                <a:cs typeface="Arial"/>
              </a:rPr>
              <a:t>canteen </a:t>
            </a:r>
            <a:r>
              <a:rPr sz="1400" spc="15" dirty="0">
                <a:latin typeface="Arial"/>
                <a:cs typeface="Arial"/>
              </a:rPr>
              <a:t>by </a:t>
            </a:r>
            <a:r>
              <a:rPr sz="1400" spc="-25" dirty="0">
                <a:latin typeface="Arial"/>
                <a:cs typeface="Arial"/>
              </a:rPr>
              <a:t>Wednesdays  </a:t>
            </a:r>
            <a:r>
              <a:rPr sz="1400" spc="70" dirty="0">
                <a:latin typeface="Arial"/>
                <a:cs typeface="Arial"/>
              </a:rPr>
              <a:t>to </a:t>
            </a:r>
            <a:r>
              <a:rPr sz="1400" spc="-25" dirty="0">
                <a:latin typeface="Arial"/>
                <a:cs typeface="Arial"/>
              </a:rPr>
              <a:t>ensure </a:t>
            </a:r>
            <a:r>
              <a:rPr sz="1400" spc="5" dirty="0">
                <a:latin typeface="Arial"/>
                <a:cs typeface="Arial"/>
              </a:rPr>
              <a:t>you </a:t>
            </a:r>
            <a:r>
              <a:rPr sz="1400" spc="50" dirty="0">
                <a:latin typeface="Arial"/>
                <a:cs typeface="Arial"/>
              </a:rPr>
              <a:t>get </a:t>
            </a:r>
            <a:r>
              <a:rPr sz="1400" spc="10" dirty="0">
                <a:latin typeface="Arial"/>
                <a:cs typeface="Arial"/>
              </a:rPr>
              <a:t>your </a:t>
            </a:r>
            <a:r>
              <a:rPr sz="1400" spc="-5" dirty="0">
                <a:latin typeface="Arial"/>
                <a:cs typeface="Arial"/>
              </a:rPr>
              <a:t>lunch  </a:t>
            </a:r>
            <a:r>
              <a:rPr sz="1400" spc="25" dirty="0">
                <a:latin typeface="Arial"/>
                <a:cs typeface="Arial"/>
              </a:rPr>
              <a:t>order </a:t>
            </a:r>
            <a:r>
              <a:rPr sz="1400" spc="40" dirty="0">
                <a:latin typeface="Arial"/>
                <a:cs typeface="Arial"/>
              </a:rPr>
              <a:t>for </a:t>
            </a:r>
            <a:r>
              <a:rPr sz="1400" spc="25" dirty="0">
                <a:latin typeface="Arial"/>
                <a:cs typeface="Arial"/>
              </a:rPr>
              <a:t>the</a:t>
            </a:r>
            <a:r>
              <a:rPr sz="1400" spc="-90" dirty="0">
                <a:latin typeface="Arial"/>
                <a:cs typeface="Arial"/>
              </a:rPr>
              <a:t> </a:t>
            </a:r>
            <a:r>
              <a:rPr sz="1400" spc="-25" dirty="0">
                <a:latin typeface="Arial"/>
                <a:cs typeface="Arial"/>
              </a:rPr>
              <a:t>Friday.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388763" y="2433050"/>
            <a:ext cx="352864" cy="2300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99314" y="2433050"/>
            <a:ext cx="891003" cy="2300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840592" y="2431994"/>
            <a:ext cx="783643" cy="2311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92069" y="2433434"/>
            <a:ext cx="596726" cy="22921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06894" y="5725449"/>
            <a:ext cx="116177" cy="2697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576148" y="5724260"/>
            <a:ext cx="613441" cy="2743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718600" y="5722411"/>
            <a:ext cx="743923" cy="27610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72180" y="6079027"/>
            <a:ext cx="1201950" cy="27547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559408" y="398779"/>
            <a:ext cx="553402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5" dirty="0" err="1" smtClean="0"/>
              <a:t>Mrs</a:t>
            </a:r>
            <a:r>
              <a:rPr spc="-45" dirty="0" smtClean="0"/>
              <a:t> </a:t>
            </a:r>
            <a:r>
              <a:rPr lang="en-AU" spc="-65" dirty="0" smtClean="0"/>
              <a:t>Mull</a:t>
            </a:r>
            <a:r>
              <a:rPr spc="-65" dirty="0" err="1" smtClean="0"/>
              <a:t>ar</a:t>
            </a:r>
            <a:r>
              <a:rPr lang="en-AU" spc="-65" dirty="0" smtClean="0"/>
              <a:t>d</a:t>
            </a:r>
            <a:r>
              <a:rPr spc="-65" dirty="0" smtClean="0"/>
              <a:t>’s</a:t>
            </a:r>
            <a:endParaRPr spc="-65" dirty="0"/>
          </a:p>
        </p:txBody>
      </p:sp>
      <p:sp>
        <p:nvSpPr>
          <p:cNvPr id="16" name="object 16"/>
          <p:cNvSpPr/>
          <p:nvPr/>
        </p:nvSpPr>
        <p:spPr>
          <a:xfrm>
            <a:off x="573136" y="1051582"/>
            <a:ext cx="1541091" cy="37563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12330" y="1508721"/>
            <a:ext cx="4094033" cy="40617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942</Words>
  <Application>Microsoft Office PowerPoint</Application>
  <PresentationFormat>Custom</PresentationFormat>
  <Paragraphs>69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Garamond</vt:lpstr>
      <vt:lpstr>Times New Roman</vt:lpstr>
      <vt:lpstr>Office Theme</vt:lpstr>
      <vt:lpstr>Mrs Mullard’s</vt:lpstr>
      <vt:lpstr>Mrs Mullard’s</vt:lpstr>
      <vt:lpstr>Mrs Mullard’s</vt:lpstr>
      <vt:lpstr>Mrs Mullard’s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Ms. Madden’s and Mrs Cresnar’s</dc:title>
  <dc:creator>Mary-Anne Madden</dc:creator>
  <cp:lastModifiedBy>Tania Mullard</cp:lastModifiedBy>
  <cp:revision>7</cp:revision>
  <dcterms:created xsi:type="dcterms:W3CDTF">2019-10-16T00:56:31Z</dcterms:created>
  <dcterms:modified xsi:type="dcterms:W3CDTF">2019-10-17T00:16:46Z</dcterms:modified>
</cp:coreProperties>
</file>