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73" r:id="rId9"/>
    <p:sldId id="263" r:id="rId10"/>
    <p:sldId id="274" r:id="rId11"/>
    <p:sldId id="264" r:id="rId12"/>
    <p:sldId id="270" r:id="rId13"/>
    <p:sldId id="265" r:id="rId14"/>
    <p:sldId id="271" r:id="rId15"/>
    <p:sldId id="266" r:id="rId16"/>
    <p:sldId id="268" r:id="rId17"/>
    <p:sldId id="267" r:id="rId18"/>
    <p:sldId id="269" r:id="rId19"/>
    <p:sldId id="275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DAA93-35DF-404A-B228-09AA4F528DDB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240F8-29A5-4E52-AFED-D63847F008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066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240F8-29A5-4E52-AFED-D63847F00890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026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97CCD2-C60E-4BD5-9651-071E24F5CA9F}" type="datetimeFigureOut">
              <a:rPr lang="en-AU" smtClean="0"/>
              <a:t>4/06/2014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EBF27C-5E88-4C67-8E16-14656206DF7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Parental Engagement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Lessons from research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9979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348880"/>
            <a:ext cx="4320479" cy="324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386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Supportive</a:t>
            </a:r>
          </a:p>
          <a:p>
            <a:r>
              <a:rPr lang="en-AU" dirty="0" smtClean="0"/>
              <a:t>Encourages conversation</a:t>
            </a:r>
          </a:p>
          <a:p>
            <a:r>
              <a:rPr lang="en-AU" dirty="0" smtClean="0"/>
              <a:t>Make reasons behind rules transparent</a:t>
            </a:r>
          </a:p>
          <a:p>
            <a:r>
              <a:rPr lang="en-AU" dirty="0" smtClean="0"/>
              <a:t>Acknowledge responsibility of child</a:t>
            </a:r>
          </a:p>
          <a:p>
            <a:endParaRPr lang="en-AU" dirty="0" smtClean="0"/>
          </a:p>
          <a:p>
            <a:r>
              <a:rPr lang="en-AU" dirty="0" smtClean="0"/>
              <a:t>Conversely</a:t>
            </a:r>
          </a:p>
          <a:p>
            <a:r>
              <a:rPr lang="en-AU" dirty="0" smtClean="0"/>
              <a:t>Emotionally distant yet high expectations can lead to low levels of self esteem which can flow on to negative impact on academic </a:t>
            </a:r>
            <a:r>
              <a:rPr lang="en-AU" dirty="0" err="1" smtClean="0"/>
              <a:t>acheivement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Parenting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5174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0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912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Excessive pressure on a student to excel may be detrimental to their well-being</a:t>
            </a:r>
          </a:p>
          <a:p>
            <a:endParaRPr lang="en-AU" dirty="0"/>
          </a:p>
          <a:p>
            <a:r>
              <a:rPr lang="en-AU" dirty="0" smtClean="0"/>
              <a:t>All parental engagement should be first and foremost about enhancing student well-being.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5457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50" y="1357330"/>
            <a:ext cx="6072850" cy="4159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243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Parents do not need to invest a significant amount of time or acquire specialised knowledge in order to assist their child in learning.</a:t>
            </a:r>
          </a:p>
          <a:p>
            <a:r>
              <a:rPr lang="en-AU" dirty="0" smtClean="0"/>
              <a:t>Good at-home parenting is effective</a:t>
            </a:r>
          </a:p>
          <a:p>
            <a:r>
              <a:rPr lang="en-AU" dirty="0" smtClean="0"/>
              <a:t>Demonstrate a genuine interest in their learning</a:t>
            </a:r>
          </a:p>
          <a:p>
            <a:r>
              <a:rPr lang="en-AU" dirty="0" smtClean="0"/>
              <a:t>Setting up a designated area for homework</a:t>
            </a:r>
          </a:p>
          <a:p>
            <a:r>
              <a:rPr lang="en-AU" dirty="0" smtClean="0"/>
              <a:t>Provide educational resources</a:t>
            </a:r>
          </a:p>
          <a:p>
            <a:r>
              <a:rPr lang="en-AU" dirty="0" smtClean="0"/>
              <a:t>Discussing subject choices, academic aspirations</a:t>
            </a:r>
          </a:p>
          <a:p>
            <a:r>
              <a:rPr lang="en-AU" dirty="0" smtClean="0"/>
              <a:t>Talking to them about their school, films, books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6809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800" dirty="0" smtClean="0"/>
              <a:t>What do you know now that you didn’t know this morning?</a:t>
            </a:r>
            <a:endParaRPr lang="en-AU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Great questions to ask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2875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Which </a:t>
            </a:r>
            <a:r>
              <a:rPr lang="en-AU" dirty="0"/>
              <a:t>story did your teacher read to the class today?</a:t>
            </a:r>
          </a:p>
          <a:p>
            <a:r>
              <a:rPr lang="en-AU" dirty="0"/>
              <a:t>What was your </a:t>
            </a:r>
            <a:r>
              <a:rPr lang="en-AU" dirty="0" smtClean="0"/>
              <a:t>favourite </a:t>
            </a:r>
            <a:r>
              <a:rPr lang="en-AU" dirty="0"/>
              <a:t>part of the story?</a:t>
            </a:r>
          </a:p>
          <a:p>
            <a:r>
              <a:rPr lang="en-AU" dirty="0" smtClean="0"/>
              <a:t>What was the hardest thing you had to do today?</a:t>
            </a:r>
            <a:endParaRPr lang="en-AU" dirty="0"/>
          </a:p>
          <a:p>
            <a:r>
              <a:rPr lang="en-AU" dirty="0"/>
              <a:t>What are you looking forward to at school tomorrow?</a:t>
            </a:r>
          </a:p>
          <a:p>
            <a:r>
              <a:rPr lang="en-AU" dirty="0"/>
              <a:t>What has been your most </a:t>
            </a:r>
            <a:r>
              <a:rPr lang="en-AU" dirty="0" smtClean="0"/>
              <a:t>favourite </a:t>
            </a:r>
            <a:r>
              <a:rPr lang="en-AU" dirty="0"/>
              <a:t>activity this </a:t>
            </a:r>
            <a:r>
              <a:rPr lang="en-AU" dirty="0" smtClean="0"/>
              <a:t>week?</a:t>
            </a:r>
            <a:endParaRPr lang="en-AU" dirty="0"/>
          </a:p>
          <a:p>
            <a:r>
              <a:rPr lang="en-AU" dirty="0"/>
              <a:t>What was your </a:t>
            </a:r>
            <a:r>
              <a:rPr lang="en-AU" dirty="0" smtClean="0"/>
              <a:t>favourite </a:t>
            </a:r>
            <a:r>
              <a:rPr lang="en-AU" dirty="0"/>
              <a:t>part of your day?</a:t>
            </a:r>
          </a:p>
          <a:p>
            <a:r>
              <a:rPr lang="en-AU" dirty="0"/>
              <a:t>Did you get frustrated with anything at school today?</a:t>
            </a:r>
          </a:p>
          <a:p>
            <a:r>
              <a:rPr lang="en-AU" dirty="0"/>
              <a:t>Were you able to finish all of your work today?</a:t>
            </a:r>
          </a:p>
          <a:p>
            <a:r>
              <a:rPr lang="en-AU" dirty="0"/>
              <a:t>Do you have any questions that maybe your teacher couldn’t answer?</a:t>
            </a:r>
          </a:p>
          <a:p>
            <a:r>
              <a:rPr lang="en-AU" dirty="0" smtClean="0"/>
              <a:t>Is there anything that you are learning in class that you would like to know more about?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0274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Actively getting involved with their learning, taking them to museums, exhibitions </a:t>
            </a:r>
            <a:r>
              <a:rPr lang="en-AU" dirty="0" err="1"/>
              <a:t>etc</a:t>
            </a:r>
            <a:endParaRPr lang="en-AU" dirty="0"/>
          </a:p>
          <a:p>
            <a:r>
              <a:rPr lang="en-AU" dirty="0"/>
              <a:t>Open dialogue between school and </a:t>
            </a:r>
            <a:r>
              <a:rPr lang="en-AU" dirty="0" smtClean="0"/>
              <a:t>home</a:t>
            </a:r>
          </a:p>
          <a:p>
            <a:r>
              <a:rPr lang="en-AU" dirty="0" smtClean="0"/>
              <a:t>Read newsletters, email teachers and find out what they are learning about in class.</a:t>
            </a:r>
          </a:p>
          <a:p>
            <a:r>
              <a:rPr lang="en-AU" dirty="0" smtClean="0"/>
              <a:t>Know what is going on at school</a:t>
            </a:r>
            <a:endParaRPr lang="en-AU" dirty="0"/>
          </a:p>
          <a:p>
            <a:r>
              <a:rPr lang="en-AU" dirty="0"/>
              <a:t>Trust between home and school is vital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continued…..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2670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Any questions????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2747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SER (2000)suggests that the relative influence of the home on student achievement is between 60-80%</a:t>
            </a:r>
          </a:p>
          <a:p>
            <a:r>
              <a:rPr lang="en-AU" dirty="0" smtClean="0"/>
              <a:t>Hattie (2008) states 70% of student achievement is attributed to what they bring with them to school – their innate ability, their attitudes, their socio-economic status, the amount of television they watch etc.</a:t>
            </a:r>
          </a:p>
          <a:p>
            <a:r>
              <a:rPr lang="en-AU" dirty="0" err="1" smtClean="0"/>
              <a:t>Plowden</a:t>
            </a:r>
            <a:r>
              <a:rPr lang="en-AU" dirty="0" smtClean="0"/>
              <a:t> report (1967) asserted that schools make little difference to student outcomes.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is it important?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3798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Higher grades</a:t>
            </a:r>
          </a:p>
          <a:p>
            <a:r>
              <a:rPr lang="en-AU" dirty="0" smtClean="0"/>
              <a:t>Enrolment in higher level programs/advanced classes</a:t>
            </a:r>
          </a:p>
          <a:p>
            <a:r>
              <a:rPr lang="en-AU" dirty="0" smtClean="0"/>
              <a:t>Higher </a:t>
            </a:r>
            <a:r>
              <a:rPr lang="en-AU" dirty="0" err="1" smtClean="0"/>
              <a:t>graduatation</a:t>
            </a:r>
            <a:r>
              <a:rPr lang="en-AU" dirty="0" smtClean="0"/>
              <a:t> rates</a:t>
            </a:r>
          </a:p>
          <a:p>
            <a:r>
              <a:rPr lang="en-AU" dirty="0" smtClean="0"/>
              <a:t>Higher tertiary education enrolments</a:t>
            </a:r>
          </a:p>
          <a:p>
            <a:r>
              <a:rPr lang="en-AU" dirty="0" smtClean="0"/>
              <a:t>Better social skills</a:t>
            </a:r>
          </a:p>
          <a:p>
            <a:r>
              <a:rPr lang="en-AU" dirty="0" smtClean="0"/>
              <a:t>Improved behaviour</a:t>
            </a:r>
          </a:p>
          <a:p>
            <a:r>
              <a:rPr lang="en-AU" dirty="0" smtClean="0"/>
              <a:t>Regular school attendance</a:t>
            </a:r>
          </a:p>
          <a:p>
            <a:r>
              <a:rPr lang="en-AU" dirty="0" smtClean="0"/>
              <a:t>Greater engagement in school work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difference can it make?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271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Parental effort compared with school resources was equivalent to $1000 extra funding per student</a:t>
            </a:r>
          </a:p>
          <a:p>
            <a:r>
              <a:rPr lang="en-AU" dirty="0" smtClean="0"/>
              <a:t>Or</a:t>
            </a:r>
          </a:p>
          <a:p>
            <a:r>
              <a:rPr lang="en-AU" dirty="0" smtClean="0"/>
              <a:t>Equivalent to an additional 4-6 years of education for parents.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modelling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0030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Big difference between involving parents in schooling and involving parents in learning</a:t>
            </a:r>
          </a:p>
          <a:p>
            <a:r>
              <a:rPr lang="en-AU" dirty="0" smtClean="0"/>
              <a:t>Whilst parental engagement does clearly affect student academic attainment, parental involvement has very little effect</a:t>
            </a:r>
          </a:p>
          <a:p>
            <a:r>
              <a:rPr lang="en-AU" dirty="0" smtClean="0"/>
              <a:t>Some types of parental involvement can actually have a negative effect</a:t>
            </a:r>
          </a:p>
          <a:p>
            <a:pPr lvl="1"/>
            <a:r>
              <a:rPr lang="en-AU" dirty="0" smtClean="0"/>
              <a:t>The surveillance approach (monitoring student homework)</a:t>
            </a:r>
          </a:p>
          <a:p>
            <a:pPr lvl="1"/>
            <a:r>
              <a:rPr lang="en-AU" dirty="0" smtClean="0"/>
              <a:t>Controlling and disciplining parental style 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Parent engagement versus parent involvement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1540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3 main principles</a:t>
            </a:r>
          </a:p>
          <a:p>
            <a:endParaRPr lang="en-AU" dirty="0"/>
          </a:p>
          <a:p>
            <a:r>
              <a:rPr lang="en-AU" dirty="0" smtClean="0"/>
              <a:t>Academic socialisation</a:t>
            </a:r>
          </a:p>
          <a:p>
            <a:r>
              <a:rPr lang="en-AU" dirty="0" smtClean="0"/>
              <a:t>Parental role construction</a:t>
            </a:r>
          </a:p>
          <a:p>
            <a:r>
              <a:rPr lang="en-AU" dirty="0" smtClean="0"/>
              <a:t>Parenting style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Effective Parental Engagement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4415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Communicating with children about parental expectations for education and the value and enjoyment of learning</a:t>
            </a:r>
          </a:p>
          <a:p>
            <a:r>
              <a:rPr lang="en-AU" dirty="0" smtClean="0"/>
              <a:t>Discussing learning strategies with children</a:t>
            </a:r>
          </a:p>
          <a:p>
            <a:r>
              <a:rPr lang="en-AU" dirty="0" smtClean="0"/>
              <a:t>Linking schoolwork to current events and other topics</a:t>
            </a:r>
          </a:p>
          <a:p>
            <a:r>
              <a:rPr lang="en-AU" dirty="0" smtClean="0"/>
              <a:t>Providing a stimulating home learning environment</a:t>
            </a:r>
          </a:p>
          <a:p>
            <a:r>
              <a:rPr lang="en-AU" dirty="0" smtClean="0"/>
              <a:t>Making learning enjoyable and rewarding</a:t>
            </a:r>
          </a:p>
          <a:p>
            <a:r>
              <a:rPr lang="en-AU" dirty="0" smtClean="0"/>
              <a:t>Focusing on activities such as decision-making and problem solving, affirming their autonomy and independence.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Academic Socialisation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101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2" y="620688"/>
            <a:ext cx="4425280" cy="545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439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How you perceive your role in your child’s education</a:t>
            </a:r>
          </a:p>
          <a:p>
            <a:r>
              <a:rPr lang="en-AU" dirty="0" smtClean="0"/>
              <a:t>Beliefs about appropriate and desirable child outcomes</a:t>
            </a:r>
          </a:p>
          <a:p>
            <a:r>
              <a:rPr lang="en-AU" dirty="0" smtClean="0"/>
              <a:t>Beliefs about who is responsible for these outcomes</a:t>
            </a:r>
          </a:p>
          <a:p>
            <a:r>
              <a:rPr lang="en-AU" dirty="0" smtClean="0"/>
              <a:t>Belief in your ability to help</a:t>
            </a:r>
          </a:p>
          <a:p>
            <a:r>
              <a:rPr lang="en-AU" dirty="0" smtClean="0"/>
              <a:t>Perceptions about what teachers, friends and family expect from you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Parental Role Construction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0635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457&quot;&gt;&lt;object type=&quot;3&quot; unique_id=&quot;10458&quot;&gt;&lt;property id=&quot;20148&quot; value=&quot;5&quot;/&gt;&lt;property id=&quot;20300&quot; value=&quot;Slide 1 - &amp;quot;Parental Engagement&amp;quot;&quot;/&gt;&lt;property id=&quot;20307&quot; value=&quot;256&quot;/&gt;&lt;/object&gt;&lt;object type=&quot;3&quot; unique_id=&quot;10459&quot;&gt;&lt;property id=&quot;20148&quot; value=&quot;5&quot;/&gt;&lt;property id=&quot;20300&quot; value=&quot;Slide 2 - &amp;quot;Why is it important?&amp;quot;&quot;/&gt;&lt;property id=&quot;20307&quot; value=&quot;257&quot;/&gt;&lt;/object&gt;&lt;object type=&quot;3&quot; unique_id=&quot;10460&quot;&gt;&lt;property id=&quot;20148&quot; value=&quot;5&quot;/&gt;&lt;property id=&quot;20300&quot; value=&quot;Slide 3 - &amp;quot;What difference can it make?&amp;quot;&quot;/&gt;&lt;property id=&quot;20307&quot; value=&quot;259&quot;/&gt;&lt;/object&gt;&lt;object type=&quot;3&quot; unique_id=&quot;10461&quot;&gt;&lt;property id=&quot;20148&quot; value=&quot;5&quot;/&gt;&lt;property id=&quot;20300&quot; value=&quot;Slide 4 - &amp;quot;Economic modelling&amp;quot;&quot;/&gt;&lt;property id=&quot;20307&quot; value=&quot;260&quot;/&gt;&lt;/object&gt;&lt;object type=&quot;3&quot; unique_id=&quot;10462&quot;&gt;&lt;property id=&quot;20148&quot; value=&quot;5&quot;/&gt;&lt;property id=&quot;20300&quot; value=&quot;Slide 5 - &amp;quot;Parent engagement versus parent involvement&amp;quot;&quot;/&gt;&lt;property id=&quot;20307&quot; value=&quot;258&quot;/&gt;&lt;/object&gt;&lt;object type=&quot;3&quot; unique_id=&quot;10463&quot;&gt;&lt;property id=&quot;20148&quot; value=&quot;5&quot;/&gt;&lt;property id=&quot;20300&quot; value=&quot;Slide 6 - &amp;quot;Effective Parental Engagement&amp;quot;&quot;/&gt;&lt;property id=&quot;20307&quot; value=&quot;261&quot;/&gt;&lt;/object&gt;&lt;object type=&quot;3&quot; unique_id=&quot;10504&quot;&gt;&lt;property id=&quot;20148&quot; value=&quot;5&quot;/&gt;&lt;property id=&quot;20300&quot; value=&quot;Slide 7 - &amp;quot;Academic Socialisation&amp;quot;&quot;/&gt;&lt;property id=&quot;20307&quot; value=&quot;262&quot;/&gt;&lt;/object&gt;&lt;object type=&quot;3&quot; unique_id=&quot;10523&quot;&gt;&lt;property id=&quot;20148&quot; value=&quot;5&quot;/&gt;&lt;property id=&quot;20300&quot; value=&quot;Slide 9 - &amp;quot;Parental Role Construction &amp;quot;&quot;/&gt;&lt;property id=&quot;20307&quot; value=&quot;263&quot;/&gt;&lt;/object&gt;&lt;object type=&quot;3&quot; unique_id=&quot;10524&quot;&gt;&lt;property id=&quot;20148&quot; value=&quot;5&quot;/&gt;&lt;property id=&quot;20300&quot; value=&quot;Slide 11 - &amp;quot;Parenting Style&amp;quot;&quot;/&gt;&lt;property id=&quot;20307&quot; value=&quot;264&quot;/&gt;&lt;/object&gt;&lt;object type=&quot;3&quot; unique_id=&quot;10525&quot;&gt;&lt;property id=&quot;20148&quot; value=&quot;5&quot;/&gt;&lt;property id=&quot;20300&quot; value=&quot;Slide 13&quot;/&gt;&lt;property id=&quot;20307&quot; value=&quot;265&quot;/&gt;&lt;/object&gt;&lt;object type=&quot;3&quot; unique_id=&quot;10550&quot;&gt;&lt;property id=&quot;20148&quot; value=&quot;5&quot;/&gt;&lt;property id=&quot;20300&quot; value=&quot;Slide 15 - &amp;quot;Summary&amp;quot;&quot;/&gt;&lt;property id=&quot;20307&quot; value=&quot;266&quot;/&gt;&lt;/object&gt;&lt;object type=&quot;3&quot; unique_id=&quot;10551&quot;&gt;&lt;property id=&quot;20148&quot; value=&quot;5&quot;/&gt;&lt;property id=&quot;20300&quot; value=&quot;Slide 16 - &amp;quot;Great questions to ask&amp;quot;&quot;/&gt;&lt;property id=&quot;20307&quot; value=&quot;268&quot;/&gt;&lt;/object&gt;&lt;object type=&quot;3&quot; unique_id=&quot;10552&quot;&gt;&lt;property id=&quot;20148&quot; value=&quot;5&quot;/&gt;&lt;property id=&quot;20300&quot; value=&quot;Slide 17&quot;/&gt;&lt;property id=&quot;20307&quot; value=&quot;267&quot;/&gt;&lt;/object&gt;&lt;object type=&quot;3&quot; unique_id=&quot;10553&quot;&gt;&lt;property id=&quot;20148&quot; value=&quot;5&quot;/&gt;&lt;property id=&quot;20300&quot; value=&quot;Slide 18 - &amp;quot;Summary continued…..&amp;quot;&quot;/&gt;&lt;property id=&quot;20307&quot; value=&quot;269&quot;/&gt;&lt;/object&gt;&lt;object type=&quot;3&quot; unique_id=&quot;10667&quot;&gt;&lt;property id=&quot;20148&quot; value=&quot;5&quot;/&gt;&lt;property id=&quot;20300&quot; value=&quot;Slide 12&quot;/&gt;&lt;property id=&quot;20307&quot; value=&quot;270&quot;/&gt;&lt;/object&gt;&lt;object type=&quot;3&quot; unique_id=&quot;10668&quot;&gt;&lt;property id=&quot;20148&quot; value=&quot;5&quot;/&gt;&lt;property id=&quot;20300&quot; value=&quot;Slide 14&quot;/&gt;&lt;property id=&quot;20307&quot; value=&quot;271&quot;/&gt;&lt;/object&gt;&lt;object type=&quot;3&quot; unique_id=&quot;10708&quot;&gt;&lt;property id=&quot;20148&quot; value=&quot;5&quot;/&gt;&lt;property id=&quot;20300&quot; value=&quot;Slide 8&quot;/&gt;&lt;property id=&quot;20307&quot; value=&quot;273&quot;/&gt;&lt;/object&gt;&lt;object type=&quot;3&quot; unique_id=&quot;10789&quot;&gt;&lt;property id=&quot;20148&quot; value=&quot;5&quot;/&gt;&lt;property id=&quot;20300&quot; value=&quot;Slide 10&quot;/&gt;&lt;property id=&quot;20307&quot; value=&quot;274&quot;/&gt;&lt;/object&gt;&lt;object type=&quot;3&quot; unique_id=&quot;10791&quot;&gt;&lt;property id=&quot;20148&quot; value=&quot;5&quot;/&gt;&lt;property id=&quot;20300&quot; value=&quot;Slide 19 - &amp;quot;Any questions????&amp;quot;&quot;/&gt;&lt;property id=&quot;20307&quot; value=&quot;275&quot;/&gt;&lt;/object&gt;&lt;/object&gt;&lt;object type=&quot;8&quot; unique_id=&quot;10471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742</TotalTime>
  <Words>627</Words>
  <Application>Microsoft Office PowerPoint</Application>
  <PresentationFormat>On-screen Show (4:3)</PresentationFormat>
  <Paragraphs>83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Parental Engagement</vt:lpstr>
      <vt:lpstr>Why is it important?</vt:lpstr>
      <vt:lpstr>What difference can it make?</vt:lpstr>
      <vt:lpstr>Economic modelling</vt:lpstr>
      <vt:lpstr>Parent engagement versus parent involvement</vt:lpstr>
      <vt:lpstr>Effective Parental Engagement</vt:lpstr>
      <vt:lpstr>Academic Socialisation</vt:lpstr>
      <vt:lpstr>PowerPoint Presentation</vt:lpstr>
      <vt:lpstr>Parental Role Construction </vt:lpstr>
      <vt:lpstr>PowerPoint Presentation</vt:lpstr>
      <vt:lpstr>Parenting Style</vt:lpstr>
      <vt:lpstr>PowerPoint Presentation</vt:lpstr>
      <vt:lpstr>PowerPoint Presentation</vt:lpstr>
      <vt:lpstr>PowerPoint Presentation</vt:lpstr>
      <vt:lpstr>Summary</vt:lpstr>
      <vt:lpstr>Great questions to ask</vt:lpstr>
      <vt:lpstr>PowerPoint Presentation</vt:lpstr>
      <vt:lpstr>Summary continued…..</vt:lpstr>
      <vt:lpstr>Any questions????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Parental Engagement</dc:title>
  <dc:creator>Blatchford, Teeny</dc:creator>
  <cp:lastModifiedBy>Blatchford, Teeny</cp:lastModifiedBy>
  <cp:revision>32</cp:revision>
  <dcterms:created xsi:type="dcterms:W3CDTF">2014-06-03T01:43:26Z</dcterms:created>
  <dcterms:modified xsi:type="dcterms:W3CDTF">2014-06-04T08:39:33Z</dcterms:modified>
</cp:coreProperties>
</file>